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68" r:id="rId17"/>
    <p:sldId id="272" r:id="rId18"/>
    <p:sldId id="274" r:id="rId19"/>
    <p:sldId id="273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935506-BDBE-409E-9CE3-77A808F473E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319DB737-3B21-4333-8A17-9FD7BBE47866}">
      <dgm:prSet/>
      <dgm:spPr/>
      <dgm:t>
        <a:bodyPr/>
        <a:lstStyle/>
        <a:p>
          <a:r>
            <a:rPr lang="en-US"/>
            <a:t>Sample is a subset of a population.</a:t>
          </a:r>
        </a:p>
      </dgm:t>
    </dgm:pt>
    <dgm:pt modelId="{3CF23446-D97C-4B5E-BE8D-D2358A553AF2}" type="parTrans" cxnId="{2F2BB0AD-E4B1-4D5C-90C3-4CD7C31C62C7}">
      <dgm:prSet/>
      <dgm:spPr/>
      <dgm:t>
        <a:bodyPr/>
        <a:lstStyle/>
        <a:p>
          <a:endParaRPr lang="en-US"/>
        </a:p>
      </dgm:t>
    </dgm:pt>
    <dgm:pt modelId="{7366C9A3-D1C5-4D34-BD3E-C0EE9ED89145}" type="sibTrans" cxnId="{2F2BB0AD-E4B1-4D5C-90C3-4CD7C31C62C7}">
      <dgm:prSet/>
      <dgm:spPr/>
      <dgm:t>
        <a:bodyPr/>
        <a:lstStyle/>
        <a:p>
          <a:endParaRPr lang="en-US"/>
        </a:p>
      </dgm:t>
    </dgm:pt>
    <dgm:pt modelId="{42CB42E4-ABC0-4308-A928-A612118B4CE3}">
      <dgm:prSet/>
      <dgm:spPr/>
      <dgm:t>
        <a:bodyPr/>
        <a:lstStyle/>
        <a:p>
          <a:r>
            <a:rPr lang="en-US"/>
            <a:t>We want representative sample.</a:t>
          </a:r>
        </a:p>
      </dgm:t>
    </dgm:pt>
    <dgm:pt modelId="{759D92E1-1D49-4046-A89D-31AC5AD207EE}" type="parTrans" cxnId="{CD444D58-CA86-4D23-ADD3-3C3EBBC0249E}">
      <dgm:prSet/>
      <dgm:spPr/>
      <dgm:t>
        <a:bodyPr/>
        <a:lstStyle/>
        <a:p>
          <a:endParaRPr lang="en-US"/>
        </a:p>
      </dgm:t>
    </dgm:pt>
    <dgm:pt modelId="{08FFDB30-E6D4-49C7-A9CB-F7015A4D000D}" type="sibTrans" cxnId="{CD444D58-CA86-4D23-ADD3-3C3EBBC0249E}">
      <dgm:prSet/>
      <dgm:spPr/>
      <dgm:t>
        <a:bodyPr/>
        <a:lstStyle/>
        <a:p>
          <a:endParaRPr lang="en-US"/>
        </a:p>
      </dgm:t>
    </dgm:pt>
    <dgm:pt modelId="{FA1956E2-01A2-4C43-BA5F-1CE639645D7C}">
      <dgm:prSet/>
      <dgm:spPr/>
      <dgm:t>
        <a:bodyPr/>
        <a:lstStyle/>
        <a:p>
          <a:r>
            <a:rPr lang="en-US"/>
            <a:t>Simple random sample- each subject same chance of being selected.</a:t>
          </a:r>
        </a:p>
      </dgm:t>
    </dgm:pt>
    <dgm:pt modelId="{12778B79-338C-4659-8EA7-5C94D6B27589}" type="parTrans" cxnId="{643C4675-DFCE-40BE-A85B-A6302D7A5798}">
      <dgm:prSet/>
      <dgm:spPr/>
      <dgm:t>
        <a:bodyPr/>
        <a:lstStyle/>
        <a:p>
          <a:endParaRPr lang="en-US"/>
        </a:p>
      </dgm:t>
    </dgm:pt>
    <dgm:pt modelId="{6FCFC4A9-2898-48A8-9E8F-A51AACAF5F8C}" type="sibTrans" cxnId="{643C4675-DFCE-40BE-A85B-A6302D7A5798}">
      <dgm:prSet/>
      <dgm:spPr/>
      <dgm:t>
        <a:bodyPr/>
        <a:lstStyle/>
        <a:p>
          <a:endParaRPr lang="en-US"/>
        </a:p>
      </dgm:t>
    </dgm:pt>
    <dgm:pt modelId="{EBD9F427-174B-4A2D-ADE8-BF199E554389}">
      <dgm:prSet/>
      <dgm:spPr/>
      <dgm:t>
        <a:bodyPr/>
        <a:lstStyle/>
        <a:p>
          <a:r>
            <a:rPr lang="en-US"/>
            <a:t>Random multi-stage cluster sample.</a:t>
          </a:r>
        </a:p>
      </dgm:t>
    </dgm:pt>
    <dgm:pt modelId="{40F3E617-568C-4DE0-9033-91FF4029BDFA}" type="parTrans" cxnId="{DF22B8D6-7B3F-4011-A722-BBBC602B6B65}">
      <dgm:prSet/>
      <dgm:spPr/>
      <dgm:t>
        <a:bodyPr/>
        <a:lstStyle/>
        <a:p>
          <a:endParaRPr lang="en-US"/>
        </a:p>
      </dgm:t>
    </dgm:pt>
    <dgm:pt modelId="{D3CD31AB-6F85-4E8D-9E91-34508CCF7EA7}" type="sibTrans" cxnId="{DF22B8D6-7B3F-4011-A722-BBBC602B6B65}">
      <dgm:prSet/>
      <dgm:spPr/>
      <dgm:t>
        <a:bodyPr/>
        <a:lstStyle/>
        <a:p>
          <a:endParaRPr lang="en-US"/>
        </a:p>
      </dgm:t>
    </dgm:pt>
    <dgm:pt modelId="{84AE9BD9-D4A1-4718-A62A-450BD3BA9D8A}">
      <dgm:prSet/>
      <dgm:spPr/>
      <dgm:t>
        <a:bodyPr/>
        <a:lstStyle/>
        <a:p>
          <a:r>
            <a:rPr lang="en-US"/>
            <a:t>Stratified random sample.</a:t>
          </a:r>
        </a:p>
      </dgm:t>
    </dgm:pt>
    <dgm:pt modelId="{8E78109D-EBB2-46E9-AEBD-DE41C2BECE28}" type="parTrans" cxnId="{9D6041CD-FDF3-4241-9E62-AE96C6FC7DEB}">
      <dgm:prSet/>
      <dgm:spPr/>
      <dgm:t>
        <a:bodyPr/>
        <a:lstStyle/>
        <a:p>
          <a:endParaRPr lang="en-US"/>
        </a:p>
      </dgm:t>
    </dgm:pt>
    <dgm:pt modelId="{B7E7FB44-809F-4FC6-A382-F0BC7A53D5B4}" type="sibTrans" cxnId="{9D6041CD-FDF3-4241-9E62-AE96C6FC7DEB}">
      <dgm:prSet/>
      <dgm:spPr/>
      <dgm:t>
        <a:bodyPr/>
        <a:lstStyle/>
        <a:p>
          <a:endParaRPr lang="en-US"/>
        </a:p>
      </dgm:t>
    </dgm:pt>
    <dgm:pt modelId="{A2AA55F2-387D-4A3D-B8BD-34D1A07BE576}" type="pres">
      <dgm:prSet presAssocID="{93935506-BDBE-409E-9CE3-77A808F473EC}" presName="linear" presStyleCnt="0">
        <dgm:presLayoutVars>
          <dgm:animLvl val="lvl"/>
          <dgm:resizeHandles val="exact"/>
        </dgm:presLayoutVars>
      </dgm:prSet>
      <dgm:spPr/>
    </dgm:pt>
    <dgm:pt modelId="{2154C67A-12E4-442F-AA13-EE137D538DF9}" type="pres">
      <dgm:prSet presAssocID="{319DB737-3B21-4333-8A17-9FD7BBE4786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7354E02-6138-43A3-8D5F-6B81F134A6EB}" type="pres">
      <dgm:prSet presAssocID="{7366C9A3-D1C5-4D34-BD3E-C0EE9ED89145}" presName="spacer" presStyleCnt="0"/>
      <dgm:spPr/>
    </dgm:pt>
    <dgm:pt modelId="{0195E313-CD89-4126-9034-A898BB889041}" type="pres">
      <dgm:prSet presAssocID="{42CB42E4-ABC0-4308-A928-A612118B4CE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E4924A40-4B37-4D30-AC54-ACE79EACFB4E}" type="pres">
      <dgm:prSet presAssocID="{08FFDB30-E6D4-49C7-A9CB-F7015A4D000D}" presName="spacer" presStyleCnt="0"/>
      <dgm:spPr/>
    </dgm:pt>
    <dgm:pt modelId="{7F5CA4E1-A61B-45F6-B1BE-4680FCD63E76}" type="pres">
      <dgm:prSet presAssocID="{FA1956E2-01A2-4C43-BA5F-1CE639645D7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1FF0463-D7F5-4054-A224-9A36AFCABB12}" type="pres">
      <dgm:prSet presAssocID="{6FCFC4A9-2898-48A8-9E8F-A51AACAF5F8C}" presName="spacer" presStyleCnt="0"/>
      <dgm:spPr/>
    </dgm:pt>
    <dgm:pt modelId="{F15D68CD-CB15-4205-A7E4-2058E8A52B19}" type="pres">
      <dgm:prSet presAssocID="{EBD9F427-174B-4A2D-ADE8-BF199E554389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72A065D-7321-4B79-8CEB-BC9114DD786B}" type="pres">
      <dgm:prSet presAssocID="{D3CD31AB-6F85-4E8D-9E91-34508CCF7EA7}" presName="spacer" presStyleCnt="0"/>
      <dgm:spPr/>
    </dgm:pt>
    <dgm:pt modelId="{69A73BE0-F52A-4405-92AB-84C402558088}" type="pres">
      <dgm:prSet presAssocID="{84AE9BD9-D4A1-4718-A62A-450BD3BA9D8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B1FA8A0D-A2A9-4031-8E5B-0D4DF7EC1E9F}" type="presOf" srcId="{EBD9F427-174B-4A2D-ADE8-BF199E554389}" destId="{F15D68CD-CB15-4205-A7E4-2058E8A52B19}" srcOrd="0" destOrd="0" presId="urn:microsoft.com/office/officeart/2005/8/layout/vList2"/>
    <dgm:cxn modelId="{0AA88F48-9921-46F2-8C8D-258D717BB106}" type="presOf" srcId="{42CB42E4-ABC0-4308-A928-A612118B4CE3}" destId="{0195E313-CD89-4126-9034-A898BB889041}" srcOrd="0" destOrd="0" presId="urn:microsoft.com/office/officeart/2005/8/layout/vList2"/>
    <dgm:cxn modelId="{643C4675-DFCE-40BE-A85B-A6302D7A5798}" srcId="{93935506-BDBE-409E-9CE3-77A808F473EC}" destId="{FA1956E2-01A2-4C43-BA5F-1CE639645D7C}" srcOrd="2" destOrd="0" parTransId="{12778B79-338C-4659-8EA7-5C94D6B27589}" sibTransId="{6FCFC4A9-2898-48A8-9E8F-A51AACAF5F8C}"/>
    <dgm:cxn modelId="{CD444D58-CA86-4D23-ADD3-3C3EBBC0249E}" srcId="{93935506-BDBE-409E-9CE3-77A808F473EC}" destId="{42CB42E4-ABC0-4308-A928-A612118B4CE3}" srcOrd="1" destOrd="0" parTransId="{759D92E1-1D49-4046-A89D-31AC5AD207EE}" sibTransId="{08FFDB30-E6D4-49C7-A9CB-F7015A4D000D}"/>
    <dgm:cxn modelId="{E020B4A9-5660-4DBF-9C08-68A357C45656}" type="presOf" srcId="{93935506-BDBE-409E-9CE3-77A808F473EC}" destId="{A2AA55F2-387D-4A3D-B8BD-34D1A07BE576}" srcOrd="0" destOrd="0" presId="urn:microsoft.com/office/officeart/2005/8/layout/vList2"/>
    <dgm:cxn modelId="{3F17FCA9-4103-4932-97AF-8293F1B8EC6E}" type="presOf" srcId="{319DB737-3B21-4333-8A17-9FD7BBE47866}" destId="{2154C67A-12E4-442F-AA13-EE137D538DF9}" srcOrd="0" destOrd="0" presId="urn:microsoft.com/office/officeart/2005/8/layout/vList2"/>
    <dgm:cxn modelId="{2F2BB0AD-E4B1-4D5C-90C3-4CD7C31C62C7}" srcId="{93935506-BDBE-409E-9CE3-77A808F473EC}" destId="{319DB737-3B21-4333-8A17-9FD7BBE47866}" srcOrd="0" destOrd="0" parTransId="{3CF23446-D97C-4B5E-BE8D-D2358A553AF2}" sibTransId="{7366C9A3-D1C5-4D34-BD3E-C0EE9ED89145}"/>
    <dgm:cxn modelId="{9D6041CD-FDF3-4241-9E62-AE96C6FC7DEB}" srcId="{93935506-BDBE-409E-9CE3-77A808F473EC}" destId="{84AE9BD9-D4A1-4718-A62A-450BD3BA9D8A}" srcOrd="4" destOrd="0" parTransId="{8E78109D-EBB2-46E9-AEBD-DE41C2BECE28}" sibTransId="{B7E7FB44-809F-4FC6-A382-F0BC7A53D5B4}"/>
    <dgm:cxn modelId="{DF22B8D6-7B3F-4011-A722-BBBC602B6B65}" srcId="{93935506-BDBE-409E-9CE3-77A808F473EC}" destId="{EBD9F427-174B-4A2D-ADE8-BF199E554389}" srcOrd="3" destOrd="0" parTransId="{40F3E617-568C-4DE0-9033-91FF4029BDFA}" sibTransId="{D3CD31AB-6F85-4E8D-9E91-34508CCF7EA7}"/>
    <dgm:cxn modelId="{119573FA-34BD-40F8-95CB-C861F9A85581}" type="presOf" srcId="{FA1956E2-01A2-4C43-BA5F-1CE639645D7C}" destId="{7F5CA4E1-A61B-45F6-B1BE-4680FCD63E76}" srcOrd="0" destOrd="0" presId="urn:microsoft.com/office/officeart/2005/8/layout/vList2"/>
    <dgm:cxn modelId="{029BFBFD-0BB4-48A9-9950-DF5CA3804032}" type="presOf" srcId="{84AE9BD9-D4A1-4718-A62A-450BD3BA9D8A}" destId="{69A73BE0-F52A-4405-92AB-84C402558088}" srcOrd="0" destOrd="0" presId="urn:microsoft.com/office/officeart/2005/8/layout/vList2"/>
    <dgm:cxn modelId="{FB784954-5F3A-4280-9AAA-8C991E4EBCB3}" type="presParOf" srcId="{A2AA55F2-387D-4A3D-B8BD-34D1A07BE576}" destId="{2154C67A-12E4-442F-AA13-EE137D538DF9}" srcOrd="0" destOrd="0" presId="urn:microsoft.com/office/officeart/2005/8/layout/vList2"/>
    <dgm:cxn modelId="{3F41DBFB-BAD9-490E-A2F3-6E915F380CC0}" type="presParOf" srcId="{A2AA55F2-387D-4A3D-B8BD-34D1A07BE576}" destId="{57354E02-6138-43A3-8D5F-6B81F134A6EB}" srcOrd="1" destOrd="0" presId="urn:microsoft.com/office/officeart/2005/8/layout/vList2"/>
    <dgm:cxn modelId="{1443B902-0FEF-44BD-BFA4-F51F9E97AEA9}" type="presParOf" srcId="{A2AA55F2-387D-4A3D-B8BD-34D1A07BE576}" destId="{0195E313-CD89-4126-9034-A898BB889041}" srcOrd="2" destOrd="0" presId="urn:microsoft.com/office/officeart/2005/8/layout/vList2"/>
    <dgm:cxn modelId="{C4233878-D510-4566-BA95-4A4718FEF4EF}" type="presParOf" srcId="{A2AA55F2-387D-4A3D-B8BD-34D1A07BE576}" destId="{E4924A40-4B37-4D30-AC54-ACE79EACFB4E}" srcOrd="3" destOrd="0" presId="urn:microsoft.com/office/officeart/2005/8/layout/vList2"/>
    <dgm:cxn modelId="{9145FF4F-2206-4C39-9D98-B53CEA339507}" type="presParOf" srcId="{A2AA55F2-387D-4A3D-B8BD-34D1A07BE576}" destId="{7F5CA4E1-A61B-45F6-B1BE-4680FCD63E76}" srcOrd="4" destOrd="0" presId="urn:microsoft.com/office/officeart/2005/8/layout/vList2"/>
    <dgm:cxn modelId="{9EFA9139-2EE7-4FF6-A88B-2ECE797EDEFC}" type="presParOf" srcId="{A2AA55F2-387D-4A3D-B8BD-34D1A07BE576}" destId="{F1FF0463-D7F5-4054-A224-9A36AFCABB12}" srcOrd="5" destOrd="0" presId="urn:microsoft.com/office/officeart/2005/8/layout/vList2"/>
    <dgm:cxn modelId="{84F9677A-3821-4E2C-A7EE-429DA50BF951}" type="presParOf" srcId="{A2AA55F2-387D-4A3D-B8BD-34D1A07BE576}" destId="{F15D68CD-CB15-4205-A7E4-2058E8A52B19}" srcOrd="6" destOrd="0" presId="urn:microsoft.com/office/officeart/2005/8/layout/vList2"/>
    <dgm:cxn modelId="{79BE8772-6433-4920-828D-EBE7EFF45699}" type="presParOf" srcId="{A2AA55F2-387D-4A3D-B8BD-34D1A07BE576}" destId="{872A065D-7321-4B79-8CEB-BC9114DD786B}" srcOrd="7" destOrd="0" presId="urn:microsoft.com/office/officeart/2005/8/layout/vList2"/>
    <dgm:cxn modelId="{8945694A-2F0D-47D3-B78E-C2C355CDF5AB}" type="presParOf" srcId="{A2AA55F2-387D-4A3D-B8BD-34D1A07BE576}" destId="{69A73BE0-F52A-4405-92AB-84C40255808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E0F361E-2A70-427F-A288-1BBFFA3365C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CB2A92C-F0EE-4DFC-B3D2-77A71B492165}">
      <dgm:prSet/>
      <dgm:spPr/>
      <dgm:t>
        <a:bodyPr/>
        <a:lstStyle/>
        <a:p>
          <a:r>
            <a:rPr lang="en-US"/>
            <a:t>Population distribution</a:t>
          </a:r>
        </a:p>
      </dgm:t>
    </dgm:pt>
    <dgm:pt modelId="{B14610F9-39F7-4903-B8A1-7806ACF54A1E}" type="parTrans" cxnId="{C040F7CE-BEBE-4811-BE6A-99688B75F274}">
      <dgm:prSet/>
      <dgm:spPr/>
      <dgm:t>
        <a:bodyPr/>
        <a:lstStyle/>
        <a:p>
          <a:endParaRPr lang="en-US"/>
        </a:p>
      </dgm:t>
    </dgm:pt>
    <dgm:pt modelId="{D0B22BAA-DD5E-4C00-B8DA-12EC8A6B9F4A}" type="sibTrans" cxnId="{C040F7CE-BEBE-4811-BE6A-99688B75F274}">
      <dgm:prSet/>
      <dgm:spPr/>
      <dgm:t>
        <a:bodyPr/>
        <a:lstStyle/>
        <a:p>
          <a:endParaRPr lang="en-US"/>
        </a:p>
      </dgm:t>
    </dgm:pt>
    <dgm:pt modelId="{86952608-4118-417A-B267-C49798C9D51C}">
      <dgm:prSet/>
      <dgm:spPr/>
      <dgm:t>
        <a:bodyPr/>
        <a:lstStyle/>
        <a:p>
          <a:r>
            <a:rPr lang="en-US"/>
            <a:t>Data/Sample distribution</a:t>
          </a:r>
        </a:p>
      </dgm:t>
    </dgm:pt>
    <dgm:pt modelId="{045090D1-1EAD-42B6-B84C-6D7FEF6268E0}" type="parTrans" cxnId="{1AB04A6A-B51F-4CF0-965B-85BF7C68E866}">
      <dgm:prSet/>
      <dgm:spPr/>
      <dgm:t>
        <a:bodyPr/>
        <a:lstStyle/>
        <a:p>
          <a:endParaRPr lang="en-US"/>
        </a:p>
      </dgm:t>
    </dgm:pt>
    <dgm:pt modelId="{B4DD3543-D69B-4675-9932-1A2008E5CE90}" type="sibTrans" cxnId="{1AB04A6A-B51F-4CF0-965B-85BF7C68E866}">
      <dgm:prSet/>
      <dgm:spPr/>
      <dgm:t>
        <a:bodyPr/>
        <a:lstStyle/>
        <a:p>
          <a:endParaRPr lang="en-US"/>
        </a:p>
      </dgm:t>
    </dgm:pt>
    <dgm:pt modelId="{E6D53FBE-01F0-4B04-8A0D-0A15BD65CA72}">
      <dgm:prSet/>
      <dgm:spPr/>
      <dgm:t>
        <a:bodyPr/>
        <a:lstStyle/>
        <a:p>
          <a:r>
            <a:rPr lang="en-US"/>
            <a:t>Sampling distribution</a:t>
          </a:r>
        </a:p>
      </dgm:t>
    </dgm:pt>
    <dgm:pt modelId="{26728370-BE53-4A47-B376-3DF56D9654A8}" type="parTrans" cxnId="{4E915F97-60A2-4C26-94DD-818906C461D0}">
      <dgm:prSet/>
      <dgm:spPr/>
      <dgm:t>
        <a:bodyPr/>
        <a:lstStyle/>
        <a:p>
          <a:endParaRPr lang="en-US"/>
        </a:p>
      </dgm:t>
    </dgm:pt>
    <dgm:pt modelId="{A6E6CAF7-671F-4115-849F-636DEEE390A5}" type="sibTrans" cxnId="{4E915F97-60A2-4C26-94DD-818906C461D0}">
      <dgm:prSet/>
      <dgm:spPr/>
      <dgm:t>
        <a:bodyPr/>
        <a:lstStyle/>
        <a:p>
          <a:endParaRPr lang="en-US"/>
        </a:p>
      </dgm:t>
    </dgm:pt>
    <dgm:pt modelId="{EBF1C95E-B0CA-4950-B959-9DA4E46AFDB1}" type="pres">
      <dgm:prSet presAssocID="{8E0F361E-2A70-427F-A288-1BBFFA3365CA}" presName="linear" presStyleCnt="0">
        <dgm:presLayoutVars>
          <dgm:animLvl val="lvl"/>
          <dgm:resizeHandles val="exact"/>
        </dgm:presLayoutVars>
      </dgm:prSet>
      <dgm:spPr/>
    </dgm:pt>
    <dgm:pt modelId="{C1560058-6B34-40F9-9D44-A2E78DB04360}" type="pres">
      <dgm:prSet presAssocID="{1CB2A92C-F0EE-4DFC-B3D2-77A71B49216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74C03F8-7F57-49D8-98DE-A31FBC3DB7FF}" type="pres">
      <dgm:prSet presAssocID="{D0B22BAA-DD5E-4C00-B8DA-12EC8A6B9F4A}" presName="spacer" presStyleCnt="0"/>
      <dgm:spPr/>
    </dgm:pt>
    <dgm:pt modelId="{35F9EEFA-950B-4A46-89E7-005855BB01A5}" type="pres">
      <dgm:prSet presAssocID="{86952608-4118-417A-B267-C49798C9D51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C218671-C0F2-4750-924B-8269F0AFE1CC}" type="pres">
      <dgm:prSet presAssocID="{B4DD3543-D69B-4675-9932-1A2008E5CE90}" presName="spacer" presStyleCnt="0"/>
      <dgm:spPr/>
    </dgm:pt>
    <dgm:pt modelId="{382BDFC5-37D1-413E-B0E6-80B3B08AC9AB}" type="pres">
      <dgm:prSet presAssocID="{E6D53FBE-01F0-4B04-8A0D-0A15BD65CA7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5BC5D26-AB44-473D-A44C-F77497020352}" type="presOf" srcId="{8E0F361E-2A70-427F-A288-1BBFFA3365CA}" destId="{EBF1C95E-B0CA-4950-B959-9DA4E46AFDB1}" srcOrd="0" destOrd="0" presId="urn:microsoft.com/office/officeart/2005/8/layout/vList2"/>
    <dgm:cxn modelId="{1AB04A6A-B51F-4CF0-965B-85BF7C68E866}" srcId="{8E0F361E-2A70-427F-A288-1BBFFA3365CA}" destId="{86952608-4118-417A-B267-C49798C9D51C}" srcOrd="1" destOrd="0" parTransId="{045090D1-1EAD-42B6-B84C-6D7FEF6268E0}" sibTransId="{B4DD3543-D69B-4675-9932-1A2008E5CE90}"/>
    <dgm:cxn modelId="{4E915F97-60A2-4C26-94DD-818906C461D0}" srcId="{8E0F361E-2A70-427F-A288-1BBFFA3365CA}" destId="{E6D53FBE-01F0-4B04-8A0D-0A15BD65CA72}" srcOrd="2" destOrd="0" parTransId="{26728370-BE53-4A47-B376-3DF56D9654A8}" sibTransId="{A6E6CAF7-671F-4115-849F-636DEEE390A5}"/>
    <dgm:cxn modelId="{447282B6-0A3D-4C62-881C-68135C799A94}" type="presOf" srcId="{1CB2A92C-F0EE-4DFC-B3D2-77A71B492165}" destId="{C1560058-6B34-40F9-9D44-A2E78DB04360}" srcOrd="0" destOrd="0" presId="urn:microsoft.com/office/officeart/2005/8/layout/vList2"/>
    <dgm:cxn modelId="{A64B0FC1-4F08-46D2-B83B-75EAEEBD85A3}" type="presOf" srcId="{E6D53FBE-01F0-4B04-8A0D-0A15BD65CA72}" destId="{382BDFC5-37D1-413E-B0E6-80B3B08AC9AB}" srcOrd="0" destOrd="0" presId="urn:microsoft.com/office/officeart/2005/8/layout/vList2"/>
    <dgm:cxn modelId="{C040F7CE-BEBE-4811-BE6A-99688B75F274}" srcId="{8E0F361E-2A70-427F-A288-1BBFFA3365CA}" destId="{1CB2A92C-F0EE-4DFC-B3D2-77A71B492165}" srcOrd="0" destOrd="0" parTransId="{B14610F9-39F7-4903-B8A1-7806ACF54A1E}" sibTransId="{D0B22BAA-DD5E-4C00-B8DA-12EC8A6B9F4A}"/>
    <dgm:cxn modelId="{0D16E8D7-81F9-4554-AEDC-711DF9DC732F}" type="presOf" srcId="{86952608-4118-417A-B267-C49798C9D51C}" destId="{35F9EEFA-950B-4A46-89E7-005855BB01A5}" srcOrd="0" destOrd="0" presId="urn:microsoft.com/office/officeart/2005/8/layout/vList2"/>
    <dgm:cxn modelId="{B178EA68-5A87-4A90-9D7C-4A43DE55D788}" type="presParOf" srcId="{EBF1C95E-B0CA-4950-B959-9DA4E46AFDB1}" destId="{C1560058-6B34-40F9-9D44-A2E78DB04360}" srcOrd="0" destOrd="0" presId="urn:microsoft.com/office/officeart/2005/8/layout/vList2"/>
    <dgm:cxn modelId="{86985A91-83E5-4AF0-ABE4-B086891E6A93}" type="presParOf" srcId="{EBF1C95E-B0CA-4950-B959-9DA4E46AFDB1}" destId="{E74C03F8-7F57-49D8-98DE-A31FBC3DB7FF}" srcOrd="1" destOrd="0" presId="urn:microsoft.com/office/officeart/2005/8/layout/vList2"/>
    <dgm:cxn modelId="{A4B264BF-7A8A-47B1-A4F9-48A43C5EB7B3}" type="presParOf" srcId="{EBF1C95E-B0CA-4950-B959-9DA4E46AFDB1}" destId="{35F9EEFA-950B-4A46-89E7-005855BB01A5}" srcOrd="2" destOrd="0" presId="urn:microsoft.com/office/officeart/2005/8/layout/vList2"/>
    <dgm:cxn modelId="{5898D703-6EE5-4595-8390-FE4FD1E33087}" type="presParOf" srcId="{EBF1C95E-B0CA-4950-B959-9DA4E46AFDB1}" destId="{AC218671-C0F2-4750-924B-8269F0AFE1CC}" srcOrd="3" destOrd="0" presId="urn:microsoft.com/office/officeart/2005/8/layout/vList2"/>
    <dgm:cxn modelId="{A50943ED-8AE8-4244-B3F0-9C3A45CDE70A}" type="presParOf" srcId="{EBF1C95E-B0CA-4950-B959-9DA4E46AFDB1}" destId="{382BDFC5-37D1-413E-B0E6-80B3B08AC9A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54C67A-12E4-442F-AA13-EE137D538DF9}">
      <dsp:nvSpPr>
        <dsp:cNvPr id="0" name=""/>
        <dsp:cNvSpPr/>
      </dsp:nvSpPr>
      <dsp:spPr>
        <a:xfrm>
          <a:off x="0" y="50619"/>
          <a:ext cx="6367912" cy="119175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Sample is a subset of a population.</a:t>
          </a:r>
        </a:p>
      </dsp:txBody>
      <dsp:txXfrm>
        <a:off x="58177" y="108796"/>
        <a:ext cx="6251558" cy="1075400"/>
      </dsp:txXfrm>
    </dsp:sp>
    <dsp:sp modelId="{0195E313-CD89-4126-9034-A898BB889041}">
      <dsp:nvSpPr>
        <dsp:cNvPr id="0" name=""/>
        <dsp:cNvSpPr/>
      </dsp:nvSpPr>
      <dsp:spPr>
        <a:xfrm>
          <a:off x="0" y="1328774"/>
          <a:ext cx="6367912" cy="1191754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We want representative sample.</a:t>
          </a:r>
        </a:p>
      </dsp:txBody>
      <dsp:txXfrm>
        <a:off x="58177" y="1386951"/>
        <a:ext cx="6251558" cy="1075400"/>
      </dsp:txXfrm>
    </dsp:sp>
    <dsp:sp modelId="{7F5CA4E1-A61B-45F6-B1BE-4680FCD63E76}">
      <dsp:nvSpPr>
        <dsp:cNvPr id="0" name=""/>
        <dsp:cNvSpPr/>
      </dsp:nvSpPr>
      <dsp:spPr>
        <a:xfrm>
          <a:off x="0" y="2606929"/>
          <a:ext cx="6367912" cy="1191754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Simple random sample- each subject same chance of being selected.</a:t>
          </a:r>
        </a:p>
      </dsp:txBody>
      <dsp:txXfrm>
        <a:off x="58177" y="2665106"/>
        <a:ext cx="6251558" cy="1075400"/>
      </dsp:txXfrm>
    </dsp:sp>
    <dsp:sp modelId="{F15D68CD-CB15-4205-A7E4-2058E8A52B19}">
      <dsp:nvSpPr>
        <dsp:cNvPr id="0" name=""/>
        <dsp:cNvSpPr/>
      </dsp:nvSpPr>
      <dsp:spPr>
        <a:xfrm>
          <a:off x="0" y="3885083"/>
          <a:ext cx="6367912" cy="1191754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Random multi-stage cluster sample.</a:t>
          </a:r>
        </a:p>
      </dsp:txBody>
      <dsp:txXfrm>
        <a:off x="58177" y="3943260"/>
        <a:ext cx="6251558" cy="1075400"/>
      </dsp:txXfrm>
    </dsp:sp>
    <dsp:sp modelId="{69A73BE0-F52A-4405-92AB-84C402558088}">
      <dsp:nvSpPr>
        <dsp:cNvPr id="0" name=""/>
        <dsp:cNvSpPr/>
      </dsp:nvSpPr>
      <dsp:spPr>
        <a:xfrm>
          <a:off x="0" y="5163238"/>
          <a:ext cx="6367912" cy="1191754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Stratified random sample.</a:t>
          </a:r>
        </a:p>
      </dsp:txBody>
      <dsp:txXfrm>
        <a:off x="58177" y="5221415"/>
        <a:ext cx="6251558" cy="10754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560058-6B34-40F9-9D44-A2E78DB04360}">
      <dsp:nvSpPr>
        <dsp:cNvPr id="0" name=""/>
        <dsp:cNvSpPr/>
      </dsp:nvSpPr>
      <dsp:spPr>
        <a:xfrm>
          <a:off x="0" y="12756"/>
          <a:ext cx="6367912" cy="20287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Population distribution</a:t>
          </a:r>
        </a:p>
      </dsp:txBody>
      <dsp:txXfrm>
        <a:off x="99037" y="111793"/>
        <a:ext cx="6169838" cy="1830706"/>
      </dsp:txXfrm>
    </dsp:sp>
    <dsp:sp modelId="{35F9EEFA-950B-4A46-89E7-005855BB01A5}">
      <dsp:nvSpPr>
        <dsp:cNvPr id="0" name=""/>
        <dsp:cNvSpPr/>
      </dsp:nvSpPr>
      <dsp:spPr>
        <a:xfrm>
          <a:off x="0" y="2188416"/>
          <a:ext cx="6367912" cy="202878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Data/Sample distribution</a:t>
          </a:r>
        </a:p>
      </dsp:txBody>
      <dsp:txXfrm>
        <a:off x="99037" y="2287453"/>
        <a:ext cx="6169838" cy="1830706"/>
      </dsp:txXfrm>
    </dsp:sp>
    <dsp:sp modelId="{382BDFC5-37D1-413E-B0E6-80B3B08AC9AB}">
      <dsp:nvSpPr>
        <dsp:cNvPr id="0" name=""/>
        <dsp:cNvSpPr/>
      </dsp:nvSpPr>
      <dsp:spPr>
        <a:xfrm>
          <a:off x="0" y="4364076"/>
          <a:ext cx="6367912" cy="20287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Sampling distribution</a:t>
          </a:r>
        </a:p>
      </dsp:txBody>
      <dsp:txXfrm>
        <a:off x="99037" y="4463113"/>
        <a:ext cx="6169838" cy="1830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1539C-3869-4066-A688-B7828B1D4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067DCB-B0D7-4E85-B0B8-AB532DFA86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7B90D-CBB0-48E8-AC1B-44A3FB714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870C7-4CB4-430A-95F8-681A65858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A9CDC-B925-40A8-B050-82D9C028D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1995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89CB9-3A03-4D25-A266-757F3422E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DA19D6-EC22-4433-BB37-9A46F0745E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AC59A-2501-45DD-AF35-66B24D009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6290D7-6DD1-4551-BC13-40E3636E5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B3863-8D00-4425-8463-63976DBA6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0929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6A0CC0-03C9-4A6F-9709-8ECBE23338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A80C3F-72E6-4A47-89E3-B031A90B10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8DFCD-C7F3-4DF9-A26B-D3554C923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B028F-2C16-406C-8B9E-3D309A453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25C62-3AD1-492B-A18F-40F5B189D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8565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4E75A-2A71-4FD6-8143-42AF239E2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0E8EB-CE6F-4D74-8E66-E88D0F46B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74C43-0DB0-4ACE-8040-231045279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EC1F0-666E-4981-B08D-17878B519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4A1CD-82DF-4F31-A378-3EB2FDFD1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7383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077A6-D433-4D0B-AA3F-4AE67FC78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3F6B6-81FD-42BC-9E0A-7D2241BE3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78915-D7D8-4F03-87FA-B9661A9A3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3FA36-E764-4224-94B3-1BB678A2C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8CD1A-AAF5-4ADC-B347-AE5EF0149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7096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0A595-3CB5-4862-B215-D7A1B32AD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2C991-24FA-46D3-AC19-B48F5973A7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9000BC-DA62-4061-906C-7BB03968B7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CC4216-C813-438D-BA55-7E82075D5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AE383E-5322-4F68-9CFA-67160FCB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E33A74-CDDE-4243-AE36-E66C32FE8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2055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9106F-D601-4ECD-89CC-5F253AF01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E1FA74-9187-4354-A7F4-14EC3854C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69A0A-00A5-4F34-9CF8-3AC2A2C2A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E3B618-4C3C-41DB-A4D8-2417241821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F7A7FC-13A3-41B1-B426-B8C81FA0F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9EE71C-55F9-428E-B7AD-98896990A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52DE76-EBCF-4229-B92B-5B8C2E0F8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CA75A3-D12A-40FB-A392-B97ED94B7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9711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C414C-9B45-476E-ABB9-BE724BF2C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A608C8-C181-4376-8C72-2A0F9F6C8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F23C00-9D1E-4661-BA8E-A6ABB062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728342-F2FF-42EE-9083-33B008DD0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5666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A14E5E-7C77-4A3A-8684-1118CCDF9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AFFB59-6AFE-4177-B827-9A318E1DD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96F288-8E31-43E6-AD61-AEFE38618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0327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D6C0C-A713-41FF-977F-A06BEFFA3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3D3FA-BFA1-4CF9-9518-8C56D63E8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E583B9-5337-4AAB-BBE0-5D355E997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000D08-C621-48F5-8F6C-7FA6D66A6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76192-D6D0-4AC6-A57F-3346BE735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840515-3E4F-4EDA-9357-59AB94ADF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0901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EA115-1BBA-445F-B3F1-FE976ACA0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354C64-B473-4898-9AD8-6F0E152E00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4FB483-8E2B-4B9C-8358-08204869C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518741-51ED-4957-9227-6A5624BB5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161D3-0BC8-4249-A280-B86679DB2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ED283-2FF4-4D41-AD87-BDB2D7A44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0120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D7FEB1-0307-4467-993B-E55A175EA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7ED1A7-B755-4C82-BD6B-C0176C1C4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79914-3B1F-4167-9FB8-B89D986BD9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691A9-0A8D-4A63-9855-210306108EA6}" type="datetimeFigureOut">
              <a:rPr lang="en-AU" smtClean="0"/>
              <a:t>30/04/2021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17503-8F50-4E89-9AD6-A85B4A6B5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EF090-9066-4542-B3D6-E9E7A4722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8DA76-8B6B-4E01-AC9F-207882A42A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3428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53E2925-9D2F-4436-8D47-E7C1C5703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19E5B2-99EA-40BF-A4DD-3B500C87D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2243581"/>
            <a:ext cx="10518776" cy="2308324"/>
          </a:xfrm>
        </p:spPr>
        <p:txBody>
          <a:bodyPr wrap="square" anchor="b">
            <a:normAutofit/>
          </a:bodyPr>
          <a:lstStyle/>
          <a:p>
            <a:pPr algn="l"/>
            <a:r>
              <a:rPr lang="en-US" sz="7200">
                <a:solidFill>
                  <a:schemeClr val="bg1"/>
                </a:solidFill>
              </a:rPr>
              <a:t>Sample and Population</a:t>
            </a:r>
            <a:endParaRPr lang="en-AU" sz="7200">
              <a:solidFill>
                <a:schemeClr val="bg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1A188E4-F255-43D0-92CC-3CF3D7701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637211" cy="1649863"/>
            <a:chOff x="1" y="1"/>
            <a:chExt cx="9637211" cy="1649863"/>
          </a:xfr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71FCDE-112A-4324-B49A-CA94CBA7E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637211" cy="1649863"/>
            </a:xfrm>
            <a:custGeom>
              <a:avLst/>
              <a:gdLst>
                <a:gd name="connsiteX0" fmla="*/ 2468659 w 9637211"/>
                <a:gd name="connsiteY0" fmla="*/ 1380297 h 1649863"/>
                <a:gd name="connsiteX1" fmla="*/ 2460722 w 9637211"/>
                <a:gd name="connsiteY1" fmla="*/ 1390272 h 1649863"/>
                <a:gd name="connsiteX2" fmla="*/ 2446257 w 9637211"/>
                <a:gd name="connsiteY2" fmla="*/ 1406498 h 1649863"/>
                <a:gd name="connsiteX3" fmla="*/ 2427494 w 9637211"/>
                <a:gd name="connsiteY3" fmla="*/ 1415356 h 1649863"/>
                <a:gd name="connsiteX4" fmla="*/ 2460722 w 9637211"/>
                <a:gd name="connsiteY4" fmla="*/ 1390272 h 1649863"/>
                <a:gd name="connsiteX5" fmla="*/ 5731745 w 9637211"/>
                <a:gd name="connsiteY5" fmla="*/ 1360489 h 1649863"/>
                <a:gd name="connsiteX6" fmla="*/ 5698179 w 9637211"/>
                <a:gd name="connsiteY6" fmla="*/ 1367442 h 1649863"/>
                <a:gd name="connsiteX7" fmla="*/ 5715901 w 9637211"/>
                <a:gd name="connsiteY7" fmla="*/ 1365274 h 1649863"/>
                <a:gd name="connsiteX8" fmla="*/ 5731745 w 9637211"/>
                <a:gd name="connsiteY8" fmla="*/ 1360489 h 1649863"/>
                <a:gd name="connsiteX9" fmla="*/ 5503859 w 9637211"/>
                <a:gd name="connsiteY9" fmla="*/ 1324849 h 1649863"/>
                <a:gd name="connsiteX10" fmla="*/ 5516994 w 9637211"/>
                <a:gd name="connsiteY10" fmla="*/ 1333353 h 1649863"/>
                <a:gd name="connsiteX11" fmla="*/ 5516994 w 9637211"/>
                <a:gd name="connsiteY11" fmla="*/ 1333352 h 1649863"/>
                <a:gd name="connsiteX12" fmla="*/ 4720031 w 9637211"/>
                <a:gd name="connsiteY12" fmla="*/ 1268958 h 1649863"/>
                <a:gd name="connsiteX13" fmla="*/ 4749955 w 9637211"/>
                <a:gd name="connsiteY13" fmla="*/ 1273114 h 1649863"/>
                <a:gd name="connsiteX14" fmla="*/ 4767388 w 9637211"/>
                <a:gd name="connsiteY14" fmla="*/ 1277477 h 1649863"/>
                <a:gd name="connsiteX15" fmla="*/ 4767531 w 9637211"/>
                <a:gd name="connsiteY15" fmla="*/ 1277513 h 1649863"/>
                <a:gd name="connsiteX16" fmla="*/ 4782965 w 9637211"/>
                <a:gd name="connsiteY16" fmla="*/ 1281578 h 1649863"/>
                <a:gd name="connsiteX17" fmla="*/ 4784809 w 9637211"/>
                <a:gd name="connsiteY17" fmla="*/ 1281832 h 1649863"/>
                <a:gd name="connsiteX18" fmla="*/ 4790792 w 9637211"/>
                <a:gd name="connsiteY18" fmla="*/ 1283327 h 1649863"/>
                <a:gd name="connsiteX19" fmla="*/ 4814638 w 9637211"/>
                <a:gd name="connsiteY19" fmla="*/ 1285937 h 1649863"/>
                <a:gd name="connsiteX20" fmla="*/ 4784809 w 9637211"/>
                <a:gd name="connsiteY20" fmla="*/ 1281832 h 1649863"/>
                <a:gd name="connsiteX21" fmla="*/ 4767531 w 9637211"/>
                <a:gd name="connsiteY21" fmla="*/ 1277513 h 1649863"/>
                <a:gd name="connsiteX22" fmla="*/ 4751799 w 9637211"/>
                <a:gd name="connsiteY22" fmla="*/ 1273370 h 1649863"/>
                <a:gd name="connsiteX23" fmla="*/ 4749955 w 9637211"/>
                <a:gd name="connsiteY23" fmla="*/ 1273114 h 1649863"/>
                <a:gd name="connsiteX24" fmla="*/ 4743957 w 9637211"/>
                <a:gd name="connsiteY24" fmla="*/ 1271612 h 1649863"/>
                <a:gd name="connsiteX25" fmla="*/ 4720031 w 9637211"/>
                <a:gd name="connsiteY25" fmla="*/ 1268958 h 1649863"/>
                <a:gd name="connsiteX26" fmla="*/ 3276840 w 9637211"/>
                <a:gd name="connsiteY26" fmla="*/ 1263985 h 1649863"/>
                <a:gd name="connsiteX27" fmla="*/ 3328341 w 9637211"/>
                <a:gd name="connsiteY27" fmla="*/ 1281473 h 1649863"/>
                <a:gd name="connsiteX28" fmla="*/ 3301810 w 9637211"/>
                <a:gd name="connsiteY28" fmla="*/ 1277386 h 1649863"/>
                <a:gd name="connsiteX29" fmla="*/ 3276840 w 9637211"/>
                <a:gd name="connsiteY29" fmla="*/ 1263985 h 1649863"/>
                <a:gd name="connsiteX30" fmla="*/ 3519760 w 9637211"/>
                <a:gd name="connsiteY30" fmla="*/ 1250994 h 1649863"/>
                <a:gd name="connsiteX31" fmla="*/ 3503255 w 9637211"/>
                <a:gd name="connsiteY31" fmla="*/ 1251147 h 1649863"/>
                <a:gd name="connsiteX32" fmla="*/ 3519760 w 9637211"/>
                <a:gd name="connsiteY32" fmla="*/ 1250994 h 1649863"/>
                <a:gd name="connsiteX33" fmla="*/ 3537011 w 9637211"/>
                <a:gd name="connsiteY33" fmla="*/ 1257249 h 1649863"/>
                <a:gd name="connsiteX34" fmla="*/ 3519760 w 9637211"/>
                <a:gd name="connsiteY34" fmla="*/ 1250994 h 1649863"/>
                <a:gd name="connsiteX35" fmla="*/ 5038723 w 9637211"/>
                <a:gd name="connsiteY35" fmla="*/ 1229019 h 1649863"/>
                <a:gd name="connsiteX36" fmla="*/ 5009340 w 9637211"/>
                <a:gd name="connsiteY36" fmla="*/ 1231627 h 1649863"/>
                <a:gd name="connsiteX37" fmla="*/ 5069905 w 9637211"/>
                <a:gd name="connsiteY37" fmla="*/ 1231533 h 1649863"/>
                <a:gd name="connsiteX38" fmla="*/ 5038723 w 9637211"/>
                <a:gd name="connsiteY38" fmla="*/ 1229019 h 1649863"/>
                <a:gd name="connsiteX39" fmla="*/ 6274350 w 9637211"/>
                <a:gd name="connsiteY39" fmla="*/ 1198579 h 1649863"/>
                <a:gd name="connsiteX40" fmla="*/ 6274350 w 9637211"/>
                <a:gd name="connsiteY40" fmla="*/ 1198580 h 1649863"/>
                <a:gd name="connsiteX41" fmla="*/ 6299734 w 9637211"/>
                <a:gd name="connsiteY41" fmla="*/ 1215874 h 1649863"/>
                <a:gd name="connsiteX42" fmla="*/ 6274350 w 9637211"/>
                <a:gd name="connsiteY42" fmla="*/ 1198579 h 1649863"/>
                <a:gd name="connsiteX43" fmla="*/ 284014 w 9637211"/>
                <a:gd name="connsiteY43" fmla="*/ 1083637 h 1649863"/>
                <a:gd name="connsiteX44" fmla="*/ 274455 w 9637211"/>
                <a:gd name="connsiteY44" fmla="*/ 1086842 h 1649863"/>
                <a:gd name="connsiteX45" fmla="*/ 233501 w 9637211"/>
                <a:gd name="connsiteY45" fmla="*/ 1096794 h 1649863"/>
                <a:gd name="connsiteX46" fmla="*/ 274456 w 9637211"/>
                <a:gd name="connsiteY46" fmla="*/ 1086842 h 1649863"/>
                <a:gd name="connsiteX47" fmla="*/ 691166 w 9637211"/>
                <a:gd name="connsiteY47" fmla="*/ 1081917 h 1649863"/>
                <a:gd name="connsiteX48" fmla="*/ 677191 w 9637211"/>
                <a:gd name="connsiteY48" fmla="*/ 1087044 h 1649863"/>
                <a:gd name="connsiteX49" fmla="*/ 632391 w 9637211"/>
                <a:gd name="connsiteY49" fmla="*/ 1110922 h 1649863"/>
                <a:gd name="connsiteX50" fmla="*/ 677192 w 9637211"/>
                <a:gd name="connsiteY50" fmla="*/ 1087044 h 1649863"/>
                <a:gd name="connsiteX51" fmla="*/ 428044 w 9637211"/>
                <a:gd name="connsiteY51" fmla="*/ 1067823 h 1649863"/>
                <a:gd name="connsiteX52" fmla="*/ 479634 w 9637211"/>
                <a:gd name="connsiteY52" fmla="*/ 1077452 h 1649863"/>
                <a:gd name="connsiteX53" fmla="*/ 428044 w 9637211"/>
                <a:gd name="connsiteY53" fmla="*/ 1067823 h 1649863"/>
                <a:gd name="connsiteX54" fmla="*/ 7445292 w 9637211"/>
                <a:gd name="connsiteY54" fmla="*/ 757632 h 1649863"/>
                <a:gd name="connsiteX55" fmla="*/ 7466390 w 9637211"/>
                <a:gd name="connsiteY55" fmla="*/ 768915 h 1649863"/>
                <a:gd name="connsiteX56" fmla="*/ 7474827 w 9637211"/>
                <a:gd name="connsiteY56" fmla="*/ 771226 h 1649863"/>
                <a:gd name="connsiteX57" fmla="*/ 7466391 w 9637211"/>
                <a:gd name="connsiteY57" fmla="*/ 768915 h 1649863"/>
                <a:gd name="connsiteX58" fmla="*/ 7445292 w 9637211"/>
                <a:gd name="connsiteY58" fmla="*/ 757632 h 1649863"/>
                <a:gd name="connsiteX59" fmla="*/ 0 w 9637211"/>
                <a:gd name="connsiteY59" fmla="*/ 0 h 1649863"/>
                <a:gd name="connsiteX60" fmla="*/ 9637211 w 9637211"/>
                <a:gd name="connsiteY60" fmla="*/ 0 h 1649863"/>
                <a:gd name="connsiteX61" fmla="*/ 9583319 w 9637211"/>
                <a:gd name="connsiteY61" fmla="*/ 32146 h 1649863"/>
                <a:gd name="connsiteX62" fmla="*/ 9493665 w 9637211"/>
                <a:gd name="connsiteY62" fmla="*/ 112426 h 1649863"/>
                <a:gd name="connsiteX63" fmla="*/ 9457156 w 9637211"/>
                <a:gd name="connsiteY63" fmla="*/ 155303 h 1649863"/>
                <a:gd name="connsiteX64" fmla="*/ 9377643 w 9637211"/>
                <a:gd name="connsiteY64" fmla="*/ 187228 h 1649863"/>
                <a:gd name="connsiteX65" fmla="*/ 9292088 w 9637211"/>
                <a:gd name="connsiteY65" fmla="*/ 235295 h 1649863"/>
                <a:gd name="connsiteX66" fmla="*/ 9231985 w 9637211"/>
                <a:gd name="connsiteY66" fmla="*/ 281821 h 1649863"/>
                <a:gd name="connsiteX67" fmla="*/ 9185378 w 9637211"/>
                <a:gd name="connsiteY67" fmla="*/ 313259 h 1649863"/>
                <a:gd name="connsiteX68" fmla="*/ 9118948 w 9637211"/>
                <a:gd name="connsiteY68" fmla="*/ 345810 h 1649863"/>
                <a:gd name="connsiteX69" fmla="*/ 9052763 w 9637211"/>
                <a:gd name="connsiteY69" fmla="*/ 387450 h 1649863"/>
                <a:gd name="connsiteX70" fmla="*/ 9020858 w 9637211"/>
                <a:gd name="connsiteY70" fmla="*/ 412686 h 1649863"/>
                <a:gd name="connsiteX71" fmla="*/ 8958799 w 9637211"/>
                <a:gd name="connsiteY71" fmla="*/ 455068 h 1649863"/>
                <a:gd name="connsiteX72" fmla="*/ 8894669 w 9637211"/>
                <a:gd name="connsiteY72" fmla="*/ 494884 h 1649863"/>
                <a:gd name="connsiteX73" fmla="*/ 8772871 w 9637211"/>
                <a:gd name="connsiteY73" fmla="*/ 542815 h 1649863"/>
                <a:gd name="connsiteX74" fmla="*/ 8663102 w 9637211"/>
                <a:gd name="connsiteY74" fmla="*/ 609939 h 1649863"/>
                <a:gd name="connsiteX75" fmla="*/ 8575858 w 9637211"/>
                <a:gd name="connsiteY75" fmla="*/ 659344 h 1649863"/>
                <a:gd name="connsiteX76" fmla="*/ 8525191 w 9637211"/>
                <a:gd name="connsiteY76" fmla="*/ 691449 h 1649863"/>
                <a:gd name="connsiteX77" fmla="*/ 8432740 w 9637211"/>
                <a:gd name="connsiteY77" fmla="*/ 762134 h 1649863"/>
                <a:gd name="connsiteX78" fmla="*/ 8287775 w 9637211"/>
                <a:gd name="connsiteY78" fmla="*/ 838802 h 1649863"/>
                <a:gd name="connsiteX79" fmla="*/ 8199975 w 9637211"/>
                <a:gd name="connsiteY79" fmla="*/ 880700 h 1649863"/>
                <a:gd name="connsiteX80" fmla="*/ 8009879 w 9637211"/>
                <a:gd name="connsiteY80" fmla="*/ 946676 h 1649863"/>
                <a:gd name="connsiteX81" fmla="*/ 7948650 w 9637211"/>
                <a:gd name="connsiteY81" fmla="*/ 969872 h 1649863"/>
                <a:gd name="connsiteX82" fmla="*/ 7878149 w 9637211"/>
                <a:gd name="connsiteY82" fmla="*/ 986611 h 1649863"/>
                <a:gd name="connsiteX83" fmla="*/ 7765368 w 9637211"/>
                <a:gd name="connsiteY83" fmla="*/ 1023592 h 1649863"/>
                <a:gd name="connsiteX84" fmla="*/ 7544827 w 9637211"/>
                <a:gd name="connsiteY84" fmla="*/ 1088525 h 1649863"/>
                <a:gd name="connsiteX85" fmla="*/ 7496243 w 9637211"/>
                <a:gd name="connsiteY85" fmla="*/ 1099185 h 1649863"/>
                <a:gd name="connsiteX86" fmla="*/ 7373131 w 9637211"/>
                <a:gd name="connsiteY86" fmla="*/ 1140118 h 1649863"/>
                <a:gd name="connsiteX87" fmla="*/ 7299425 w 9637211"/>
                <a:gd name="connsiteY87" fmla="*/ 1167211 h 1649863"/>
                <a:gd name="connsiteX88" fmla="*/ 7238066 w 9637211"/>
                <a:gd name="connsiteY88" fmla="*/ 1183666 h 1649863"/>
                <a:gd name="connsiteX89" fmla="*/ 7183552 w 9637211"/>
                <a:gd name="connsiteY89" fmla="*/ 1192571 h 1649863"/>
                <a:gd name="connsiteX90" fmla="*/ 7040813 w 9637211"/>
                <a:gd name="connsiteY90" fmla="*/ 1230525 h 1649863"/>
                <a:gd name="connsiteX91" fmla="*/ 6983864 w 9637211"/>
                <a:gd name="connsiteY91" fmla="*/ 1245513 h 1649863"/>
                <a:gd name="connsiteX92" fmla="*/ 6836601 w 9637211"/>
                <a:gd name="connsiteY92" fmla="*/ 1294672 h 1649863"/>
                <a:gd name="connsiteX93" fmla="*/ 6711393 w 9637211"/>
                <a:gd name="connsiteY93" fmla="*/ 1328485 h 1649863"/>
                <a:gd name="connsiteX94" fmla="*/ 6659164 w 9637211"/>
                <a:gd name="connsiteY94" fmla="*/ 1344343 h 1649863"/>
                <a:gd name="connsiteX95" fmla="*/ 6539327 w 9637211"/>
                <a:gd name="connsiteY95" fmla="*/ 1372405 h 1649863"/>
                <a:gd name="connsiteX96" fmla="*/ 6471659 w 9637211"/>
                <a:gd name="connsiteY96" fmla="*/ 1391362 h 1649863"/>
                <a:gd name="connsiteX97" fmla="*/ 6305536 w 9637211"/>
                <a:gd name="connsiteY97" fmla="*/ 1417103 h 1649863"/>
                <a:gd name="connsiteX98" fmla="*/ 6133939 w 9637211"/>
                <a:gd name="connsiteY98" fmla="*/ 1442481 h 1649863"/>
                <a:gd name="connsiteX99" fmla="*/ 6039547 w 9637211"/>
                <a:gd name="connsiteY99" fmla="*/ 1452681 h 1649863"/>
                <a:gd name="connsiteX100" fmla="*/ 5957366 w 9637211"/>
                <a:gd name="connsiteY100" fmla="*/ 1465590 h 1649863"/>
                <a:gd name="connsiteX101" fmla="*/ 5885715 w 9637211"/>
                <a:gd name="connsiteY101" fmla="*/ 1474694 h 1649863"/>
                <a:gd name="connsiteX102" fmla="*/ 5771774 w 9637211"/>
                <a:gd name="connsiteY102" fmla="*/ 1491643 h 1649863"/>
                <a:gd name="connsiteX103" fmla="*/ 5724294 w 9637211"/>
                <a:gd name="connsiteY103" fmla="*/ 1496914 h 1649863"/>
                <a:gd name="connsiteX104" fmla="*/ 5611931 w 9637211"/>
                <a:gd name="connsiteY104" fmla="*/ 1502173 h 1649863"/>
                <a:gd name="connsiteX105" fmla="*/ 5572785 w 9637211"/>
                <a:gd name="connsiteY105" fmla="*/ 1502492 h 1649863"/>
                <a:gd name="connsiteX106" fmla="*/ 5496622 w 9637211"/>
                <a:gd name="connsiteY106" fmla="*/ 1486703 h 1649863"/>
                <a:gd name="connsiteX107" fmla="*/ 5487614 w 9637211"/>
                <a:gd name="connsiteY107" fmla="*/ 1485725 h 1649863"/>
                <a:gd name="connsiteX108" fmla="*/ 5437869 w 9637211"/>
                <a:gd name="connsiteY108" fmla="*/ 1480432 h 1649863"/>
                <a:gd name="connsiteX109" fmla="*/ 5410729 w 9637211"/>
                <a:gd name="connsiteY109" fmla="*/ 1479229 h 1649863"/>
                <a:gd name="connsiteX110" fmla="*/ 5307325 w 9637211"/>
                <a:gd name="connsiteY110" fmla="*/ 1468207 h 1649863"/>
                <a:gd name="connsiteX111" fmla="*/ 5247871 w 9637211"/>
                <a:gd name="connsiteY111" fmla="*/ 1463540 h 1649863"/>
                <a:gd name="connsiteX112" fmla="*/ 5200105 w 9637211"/>
                <a:gd name="connsiteY112" fmla="*/ 1466942 h 1649863"/>
                <a:gd name="connsiteX113" fmla="*/ 5116199 w 9637211"/>
                <a:gd name="connsiteY113" fmla="*/ 1472398 h 1649863"/>
                <a:gd name="connsiteX114" fmla="*/ 5089547 w 9637211"/>
                <a:gd name="connsiteY114" fmla="*/ 1477294 h 1649863"/>
                <a:gd name="connsiteX115" fmla="*/ 4967752 w 9637211"/>
                <a:gd name="connsiteY115" fmla="*/ 1472806 h 1649863"/>
                <a:gd name="connsiteX116" fmla="*/ 4898514 w 9637211"/>
                <a:gd name="connsiteY116" fmla="*/ 1475359 h 1649863"/>
                <a:gd name="connsiteX117" fmla="*/ 4819948 w 9637211"/>
                <a:gd name="connsiteY117" fmla="*/ 1466277 h 1649863"/>
                <a:gd name="connsiteX118" fmla="*/ 4797235 w 9637211"/>
                <a:gd name="connsiteY118" fmla="*/ 1467999 h 1649863"/>
                <a:gd name="connsiteX119" fmla="*/ 4771823 w 9637211"/>
                <a:gd name="connsiteY119" fmla="*/ 1470324 h 1649863"/>
                <a:gd name="connsiteX120" fmla="*/ 4693726 w 9637211"/>
                <a:gd name="connsiteY120" fmla="*/ 1475031 h 1649863"/>
                <a:gd name="connsiteX121" fmla="*/ 4646522 w 9637211"/>
                <a:gd name="connsiteY121" fmla="*/ 1482013 h 1649863"/>
                <a:gd name="connsiteX122" fmla="*/ 4556001 w 9637211"/>
                <a:gd name="connsiteY122" fmla="*/ 1483554 h 1649863"/>
                <a:gd name="connsiteX123" fmla="*/ 4522761 w 9637211"/>
                <a:gd name="connsiteY123" fmla="*/ 1489236 h 1649863"/>
                <a:gd name="connsiteX124" fmla="*/ 4438228 w 9637211"/>
                <a:gd name="connsiteY124" fmla="*/ 1493782 h 1649863"/>
                <a:gd name="connsiteX125" fmla="*/ 4362305 w 9637211"/>
                <a:gd name="connsiteY125" fmla="*/ 1495088 h 1649863"/>
                <a:gd name="connsiteX126" fmla="*/ 4289278 w 9637211"/>
                <a:gd name="connsiteY126" fmla="*/ 1499864 h 1649863"/>
                <a:gd name="connsiteX127" fmla="*/ 4237236 w 9637211"/>
                <a:gd name="connsiteY127" fmla="*/ 1507551 h 1649863"/>
                <a:gd name="connsiteX128" fmla="*/ 4180626 w 9637211"/>
                <a:gd name="connsiteY128" fmla="*/ 1513420 h 1649863"/>
                <a:gd name="connsiteX129" fmla="*/ 4025047 w 9637211"/>
                <a:gd name="connsiteY129" fmla="*/ 1539594 h 1649863"/>
                <a:gd name="connsiteX130" fmla="*/ 3995866 w 9637211"/>
                <a:gd name="connsiteY130" fmla="*/ 1536451 h 1649863"/>
                <a:gd name="connsiteX131" fmla="*/ 3831212 w 9637211"/>
                <a:gd name="connsiteY131" fmla="*/ 1540151 h 1649863"/>
                <a:gd name="connsiteX132" fmla="*/ 3795461 w 9637211"/>
                <a:gd name="connsiteY132" fmla="*/ 1542189 h 1649863"/>
                <a:gd name="connsiteX133" fmla="*/ 3698543 w 9637211"/>
                <a:gd name="connsiteY133" fmla="*/ 1528342 h 1649863"/>
                <a:gd name="connsiteX134" fmla="*/ 3551836 w 9637211"/>
                <a:gd name="connsiteY134" fmla="*/ 1564762 h 1649863"/>
                <a:gd name="connsiteX135" fmla="*/ 3415003 w 9637211"/>
                <a:gd name="connsiteY135" fmla="*/ 1608081 h 1649863"/>
                <a:gd name="connsiteX136" fmla="*/ 3397737 w 9637211"/>
                <a:gd name="connsiteY136" fmla="*/ 1613622 h 1649863"/>
                <a:gd name="connsiteX137" fmla="*/ 3348360 w 9637211"/>
                <a:gd name="connsiteY137" fmla="*/ 1624007 h 1649863"/>
                <a:gd name="connsiteX138" fmla="*/ 3286876 w 9637211"/>
                <a:gd name="connsiteY138" fmla="*/ 1629796 h 1649863"/>
                <a:gd name="connsiteX139" fmla="*/ 3247932 w 9637211"/>
                <a:gd name="connsiteY139" fmla="*/ 1635832 h 1649863"/>
                <a:gd name="connsiteX140" fmla="*/ 3244999 w 9637211"/>
                <a:gd name="connsiteY140" fmla="*/ 1636180 h 1649863"/>
                <a:gd name="connsiteX141" fmla="*/ 3184484 w 9637211"/>
                <a:gd name="connsiteY141" fmla="*/ 1639097 h 1649863"/>
                <a:gd name="connsiteX142" fmla="*/ 3177540 w 9637211"/>
                <a:gd name="connsiteY142" fmla="*/ 1638715 h 1649863"/>
                <a:gd name="connsiteX143" fmla="*/ 3146060 w 9637211"/>
                <a:gd name="connsiteY143" fmla="*/ 1634857 h 1649863"/>
                <a:gd name="connsiteX144" fmla="*/ 3057965 w 9637211"/>
                <a:gd name="connsiteY144" fmla="*/ 1626236 h 1649863"/>
                <a:gd name="connsiteX145" fmla="*/ 2974961 w 9637211"/>
                <a:gd name="connsiteY145" fmla="*/ 1617995 h 1649863"/>
                <a:gd name="connsiteX146" fmla="*/ 2949608 w 9637211"/>
                <a:gd name="connsiteY146" fmla="*/ 1633655 h 1649863"/>
                <a:gd name="connsiteX147" fmla="*/ 2909973 w 9637211"/>
                <a:gd name="connsiteY147" fmla="*/ 1648121 h 1649863"/>
                <a:gd name="connsiteX148" fmla="*/ 2864542 w 9637211"/>
                <a:gd name="connsiteY148" fmla="*/ 1635245 h 1649863"/>
                <a:gd name="connsiteX149" fmla="*/ 2758460 w 9637211"/>
                <a:gd name="connsiteY149" fmla="*/ 1609130 h 1649863"/>
                <a:gd name="connsiteX150" fmla="*/ 2692301 w 9637211"/>
                <a:gd name="connsiteY150" fmla="*/ 1610905 h 1649863"/>
                <a:gd name="connsiteX151" fmla="*/ 2548009 w 9637211"/>
                <a:gd name="connsiteY151" fmla="*/ 1604522 h 1649863"/>
                <a:gd name="connsiteX152" fmla="*/ 2453210 w 9637211"/>
                <a:gd name="connsiteY152" fmla="*/ 1590103 h 1649863"/>
                <a:gd name="connsiteX153" fmla="*/ 2384726 w 9637211"/>
                <a:gd name="connsiteY153" fmla="*/ 1571904 h 1649863"/>
                <a:gd name="connsiteX154" fmla="*/ 2286765 w 9637211"/>
                <a:gd name="connsiteY154" fmla="*/ 1548534 h 1649863"/>
                <a:gd name="connsiteX155" fmla="*/ 2189064 w 9637211"/>
                <a:gd name="connsiteY155" fmla="*/ 1538649 h 1649863"/>
                <a:gd name="connsiteX156" fmla="*/ 2118010 w 9637211"/>
                <a:gd name="connsiteY156" fmla="*/ 1523712 h 1649863"/>
                <a:gd name="connsiteX157" fmla="*/ 2031682 w 9637211"/>
                <a:gd name="connsiteY157" fmla="*/ 1515318 h 1649863"/>
                <a:gd name="connsiteX158" fmla="*/ 1959737 w 9637211"/>
                <a:gd name="connsiteY158" fmla="*/ 1518317 h 1649863"/>
                <a:gd name="connsiteX159" fmla="*/ 1847100 w 9637211"/>
                <a:gd name="connsiteY159" fmla="*/ 1525944 h 1649863"/>
                <a:gd name="connsiteX160" fmla="*/ 1707262 w 9637211"/>
                <a:gd name="connsiteY160" fmla="*/ 1494706 h 1649863"/>
                <a:gd name="connsiteX161" fmla="*/ 1651067 w 9637211"/>
                <a:gd name="connsiteY161" fmla="*/ 1488939 h 1649863"/>
                <a:gd name="connsiteX162" fmla="*/ 1598392 w 9637211"/>
                <a:gd name="connsiteY162" fmla="*/ 1487556 h 1649863"/>
                <a:gd name="connsiteX163" fmla="*/ 1485796 w 9637211"/>
                <a:gd name="connsiteY163" fmla="*/ 1467717 h 1649863"/>
                <a:gd name="connsiteX164" fmla="*/ 1440105 w 9637211"/>
                <a:gd name="connsiteY164" fmla="*/ 1461600 h 1649863"/>
                <a:gd name="connsiteX165" fmla="*/ 1376742 w 9637211"/>
                <a:gd name="connsiteY165" fmla="*/ 1464813 h 1649863"/>
                <a:gd name="connsiteX166" fmla="*/ 1260914 w 9637211"/>
                <a:gd name="connsiteY166" fmla="*/ 1458783 h 1649863"/>
                <a:gd name="connsiteX167" fmla="*/ 1144209 w 9637211"/>
                <a:gd name="connsiteY167" fmla="*/ 1430510 h 1649863"/>
                <a:gd name="connsiteX168" fmla="*/ 1095577 w 9637211"/>
                <a:gd name="connsiteY168" fmla="*/ 1436151 h 1649863"/>
                <a:gd name="connsiteX169" fmla="*/ 1078045 w 9637211"/>
                <a:gd name="connsiteY169" fmla="*/ 1436212 h 1649863"/>
                <a:gd name="connsiteX170" fmla="*/ 919891 w 9637211"/>
                <a:gd name="connsiteY170" fmla="*/ 1425160 h 1649863"/>
                <a:gd name="connsiteX171" fmla="*/ 904047 w 9637211"/>
                <a:gd name="connsiteY171" fmla="*/ 1423883 h 1649863"/>
                <a:gd name="connsiteX172" fmla="*/ 829382 w 9637211"/>
                <a:gd name="connsiteY172" fmla="*/ 1410847 h 1649863"/>
                <a:gd name="connsiteX173" fmla="*/ 642661 w 9637211"/>
                <a:gd name="connsiteY173" fmla="*/ 1409490 h 1649863"/>
                <a:gd name="connsiteX174" fmla="*/ 631134 w 9637211"/>
                <a:gd name="connsiteY174" fmla="*/ 1408791 h 1649863"/>
                <a:gd name="connsiteX175" fmla="*/ 569136 w 9637211"/>
                <a:gd name="connsiteY175" fmla="*/ 1420097 h 1649863"/>
                <a:gd name="connsiteX176" fmla="*/ 538796 w 9637211"/>
                <a:gd name="connsiteY176" fmla="*/ 1433330 h 1649863"/>
                <a:gd name="connsiteX177" fmla="*/ 491177 w 9637211"/>
                <a:gd name="connsiteY177" fmla="*/ 1447867 h 1649863"/>
                <a:gd name="connsiteX178" fmla="*/ 442411 w 9637211"/>
                <a:gd name="connsiteY178" fmla="*/ 1454770 h 1649863"/>
                <a:gd name="connsiteX179" fmla="*/ 359296 w 9637211"/>
                <a:gd name="connsiteY179" fmla="*/ 1440257 h 1649863"/>
                <a:gd name="connsiteX180" fmla="*/ 329271 w 9637211"/>
                <a:gd name="connsiteY180" fmla="*/ 1439821 h 1649863"/>
                <a:gd name="connsiteX181" fmla="*/ 262167 w 9637211"/>
                <a:gd name="connsiteY181" fmla="*/ 1434111 h 1649863"/>
                <a:gd name="connsiteX182" fmla="*/ 203882 w 9637211"/>
                <a:gd name="connsiteY182" fmla="*/ 1437548 h 1649863"/>
                <a:gd name="connsiteX183" fmla="*/ 157723 w 9637211"/>
                <a:gd name="connsiteY183" fmla="*/ 1454055 h 1649863"/>
                <a:gd name="connsiteX184" fmla="*/ 89823 w 9637211"/>
                <a:gd name="connsiteY184" fmla="*/ 1460153 h 1649863"/>
                <a:gd name="connsiteX185" fmla="*/ 45393 w 9637211"/>
                <a:gd name="connsiteY185" fmla="*/ 1451938 h 1649863"/>
                <a:gd name="connsiteX186" fmla="*/ 36385 w 9637211"/>
                <a:gd name="connsiteY186" fmla="*/ 1450960 h 1649863"/>
                <a:gd name="connsiteX187" fmla="*/ 0 w 9637211"/>
                <a:gd name="connsiteY187" fmla="*/ 1452514 h 164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</a:cxnLst>
              <a:rect l="l" t="t" r="r" b="b"/>
              <a:pathLst>
                <a:path w="9637211" h="1649863">
                  <a:moveTo>
                    <a:pt x="2468659" y="1380297"/>
                  </a:moveTo>
                  <a:lnTo>
                    <a:pt x="2460722" y="1390272"/>
                  </a:lnTo>
                  <a:cubicBezTo>
                    <a:pt x="2456661" y="1396980"/>
                    <a:pt x="2451818" y="1402354"/>
                    <a:pt x="2446257" y="1406498"/>
                  </a:cubicBezTo>
                  <a:lnTo>
                    <a:pt x="2427494" y="1415356"/>
                  </a:lnTo>
                  <a:cubicBezTo>
                    <a:pt x="2441349" y="1411764"/>
                    <a:pt x="2452601" y="1403689"/>
                    <a:pt x="2460722" y="1390272"/>
                  </a:cubicBezTo>
                  <a:close/>
                  <a:moveTo>
                    <a:pt x="5731745" y="1360489"/>
                  </a:moveTo>
                  <a:lnTo>
                    <a:pt x="5698179" y="1367442"/>
                  </a:lnTo>
                  <a:lnTo>
                    <a:pt x="5715901" y="1365274"/>
                  </a:lnTo>
                  <a:cubicBezTo>
                    <a:pt x="5721750" y="1364345"/>
                    <a:pt x="5727285" y="1362979"/>
                    <a:pt x="5731745" y="1360489"/>
                  </a:cubicBezTo>
                  <a:close/>
                  <a:moveTo>
                    <a:pt x="5503859" y="1324849"/>
                  </a:moveTo>
                  <a:lnTo>
                    <a:pt x="5516994" y="1333353"/>
                  </a:lnTo>
                  <a:lnTo>
                    <a:pt x="5516994" y="1333352"/>
                  </a:lnTo>
                  <a:close/>
                  <a:moveTo>
                    <a:pt x="4720031" y="1268958"/>
                  </a:moveTo>
                  <a:lnTo>
                    <a:pt x="4749955" y="1273114"/>
                  </a:lnTo>
                  <a:lnTo>
                    <a:pt x="4767388" y="1277477"/>
                  </a:lnTo>
                  <a:lnTo>
                    <a:pt x="4767531" y="1277513"/>
                  </a:lnTo>
                  <a:lnTo>
                    <a:pt x="4782965" y="1281578"/>
                  </a:lnTo>
                  <a:lnTo>
                    <a:pt x="4784809" y="1281832"/>
                  </a:lnTo>
                  <a:lnTo>
                    <a:pt x="4790792" y="1283327"/>
                  </a:lnTo>
                  <a:cubicBezTo>
                    <a:pt x="4798641" y="1284916"/>
                    <a:pt x="4806563" y="1285965"/>
                    <a:pt x="4814638" y="1285937"/>
                  </a:cubicBezTo>
                  <a:lnTo>
                    <a:pt x="4784809" y="1281832"/>
                  </a:lnTo>
                  <a:lnTo>
                    <a:pt x="4767531" y="1277513"/>
                  </a:lnTo>
                  <a:lnTo>
                    <a:pt x="4751799" y="1273370"/>
                  </a:lnTo>
                  <a:lnTo>
                    <a:pt x="4749955" y="1273114"/>
                  </a:lnTo>
                  <a:lnTo>
                    <a:pt x="4743957" y="1271612"/>
                  </a:lnTo>
                  <a:cubicBezTo>
                    <a:pt x="4736090" y="1270013"/>
                    <a:pt x="4728141" y="1268949"/>
                    <a:pt x="4720031" y="1268958"/>
                  </a:cubicBezTo>
                  <a:close/>
                  <a:moveTo>
                    <a:pt x="3276840" y="1263985"/>
                  </a:moveTo>
                  <a:cubicBezTo>
                    <a:pt x="3292849" y="1276789"/>
                    <a:pt x="3310250" y="1281089"/>
                    <a:pt x="3328341" y="1281473"/>
                  </a:cubicBezTo>
                  <a:lnTo>
                    <a:pt x="3301810" y="1277386"/>
                  </a:lnTo>
                  <a:cubicBezTo>
                    <a:pt x="3293198" y="1274663"/>
                    <a:pt x="3284847" y="1270386"/>
                    <a:pt x="3276840" y="1263985"/>
                  </a:cubicBezTo>
                  <a:close/>
                  <a:moveTo>
                    <a:pt x="3519760" y="1250994"/>
                  </a:moveTo>
                  <a:cubicBezTo>
                    <a:pt x="3514125" y="1250064"/>
                    <a:pt x="3508615" y="1250202"/>
                    <a:pt x="3503255" y="1251147"/>
                  </a:cubicBezTo>
                  <a:lnTo>
                    <a:pt x="3519760" y="1250994"/>
                  </a:lnTo>
                  <a:cubicBezTo>
                    <a:pt x="3525393" y="1251924"/>
                    <a:pt x="3531152" y="1253922"/>
                    <a:pt x="3537011" y="1257249"/>
                  </a:cubicBezTo>
                  <a:cubicBezTo>
                    <a:pt x="3531153" y="1253922"/>
                    <a:pt x="3525394" y="1251924"/>
                    <a:pt x="3519760" y="1250994"/>
                  </a:cubicBezTo>
                  <a:close/>
                  <a:moveTo>
                    <a:pt x="5038723" y="1229019"/>
                  </a:moveTo>
                  <a:cubicBezTo>
                    <a:pt x="5028630" y="1228971"/>
                    <a:pt x="5018835" y="1229777"/>
                    <a:pt x="5009340" y="1231627"/>
                  </a:cubicBezTo>
                  <a:lnTo>
                    <a:pt x="5069905" y="1231533"/>
                  </a:lnTo>
                  <a:cubicBezTo>
                    <a:pt x="5059212" y="1229968"/>
                    <a:pt x="5048818" y="1229067"/>
                    <a:pt x="5038723" y="1229019"/>
                  </a:cubicBezTo>
                  <a:close/>
                  <a:moveTo>
                    <a:pt x="6274350" y="1198579"/>
                  </a:moveTo>
                  <a:lnTo>
                    <a:pt x="6274350" y="1198580"/>
                  </a:lnTo>
                  <a:lnTo>
                    <a:pt x="6299734" y="1215874"/>
                  </a:lnTo>
                  <a:cubicBezTo>
                    <a:pt x="6292882" y="1211182"/>
                    <a:pt x="6285837" y="1206500"/>
                    <a:pt x="6274350" y="1198579"/>
                  </a:cubicBezTo>
                  <a:close/>
                  <a:moveTo>
                    <a:pt x="284014" y="1083637"/>
                  </a:moveTo>
                  <a:lnTo>
                    <a:pt x="274455" y="1086842"/>
                  </a:lnTo>
                  <a:lnTo>
                    <a:pt x="233501" y="1096794"/>
                  </a:lnTo>
                  <a:lnTo>
                    <a:pt x="274456" y="1086842"/>
                  </a:lnTo>
                  <a:close/>
                  <a:moveTo>
                    <a:pt x="691166" y="1081917"/>
                  </a:moveTo>
                  <a:cubicBezTo>
                    <a:pt x="686005" y="1082970"/>
                    <a:pt x="680596" y="1084918"/>
                    <a:pt x="677191" y="1087044"/>
                  </a:cubicBezTo>
                  <a:cubicBezTo>
                    <a:pt x="660788" y="1097408"/>
                    <a:pt x="646181" y="1105351"/>
                    <a:pt x="632391" y="1110922"/>
                  </a:cubicBezTo>
                  <a:cubicBezTo>
                    <a:pt x="646181" y="1105351"/>
                    <a:pt x="660789" y="1097408"/>
                    <a:pt x="677192" y="1087044"/>
                  </a:cubicBezTo>
                  <a:close/>
                  <a:moveTo>
                    <a:pt x="428044" y="1067823"/>
                  </a:moveTo>
                  <a:cubicBezTo>
                    <a:pt x="446919" y="1068326"/>
                    <a:pt x="465868" y="1068118"/>
                    <a:pt x="479634" y="1077452"/>
                  </a:cubicBezTo>
                  <a:cubicBezTo>
                    <a:pt x="465869" y="1068118"/>
                    <a:pt x="446919" y="1068326"/>
                    <a:pt x="428044" y="1067823"/>
                  </a:cubicBezTo>
                  <a:close/>
                  <a:moveTo>
                    <a:pt x="7445292" y="757632"/>
                  </a:moveTo>
                  <a:cubicBezTo>
                    <a:pt x="7451720" y="761638"/>
                    <a:pt x="7458880" y="765687"/>
                    <a:pt x="7466390" y="768915"/>
                  </a:cubicBezTo>
                  <a:lnTo>
                    <a:pt x="7474827" y="771226"/>
                  </a:lnTo>
                  <a:lnTo>
                    <a:pt x="7466391" y="768915"/>
                  </a:lnTo>
                  <a:cubicBezTo>
                    <a:pt x="7458880" y="765687"/>
                    <a:pt x="7451720" y="761638"/>
                    <a:pt x="7445292" y="757632"/>
                  </a:cubicBezTo>
                  <a:close/>
                  <a:moveTo>
                    <a:pt x="0" y="0"/>
                  </a:moveTo>
                  <a:lnTo>
                    <a:pt x="9637211" y="0"/>
                  </a:lnTo>
                  <a:lnTo>
                    <a:pt x="9583319" y="32146"/>
                  </a:lnTo>
                  <a:cubicBezTo>
                    <a:pt x="9545773" y="53573"/>
                    <a:pt x="9512012" y="76700"/>
                    <a:pt x="9493665" y="112426"/>
                  </a:cubicBezTo>
                  <a:cubicBezTo>
                    <a:pt x="9485465" y="128200"/>
                    <a:pt x="9473638" y="145563"/>
                    <a:pt x="9457156" y="155303"/>
                  </a:cubicBezTo>
                  <a:cubicBezTo>
                    <a:pt x="9433664" y="169148"/>
                    <a:pt x="9403364" y="175160"/>
                    <a:pt x="9377643" y="187228"/>
                  </a:cubicBezTo>
                  <a:cubicBezTo>
                    <a:pt x="9347347" y="201400"/>
                    <a:pt x="9312111" y="214085"/>
                    <a:pt x="9292088" y="235295"/>
                  </a:cubicBezTo>
                  <a:cubicBezTo>
                    <a:pt x="9274297" y="254202"/>
                    <a:pt x="9256121" y="269202"/>
                    <a:pt x="9231985" y="281821"/>
                  </a:cubicBezTo>
                  <a:cubicBezTo>
                    <a:pt x="9215069" y="290641"/>
                    <a:pt x="9202945" y="305820"/>
                    <a:pt x="9185378" y="313259"/>
                  </a:cubicBezTo>
                  <a:cubicBezTo>
                    <a:pt x="9162280" y="323162"/>
                    <a:pt x="9138896" y="331194"/>
                    <a:pt x="9118948" y="345810"/>
                  </a:cubicBezTo>
                  <a:cubicBezTo>
                    <a:pt x="9098245" y="360931"/>
                    <a:pt x="9074484" y="373219"/>
                    <a:pt x="9052763" y="387450"/>
                  </a:cubicBezTo>
                  <a:cubicBezTo>
                    <a:pt x="9041247" y="395066"/>
                    <a:pt x="9031971" y="404773"/>
                    <a:pt x="9020858" y="412686"/>
                  </a:cubicBezTo>
                  <a:cubicBezTo>
                    <a:pt x="9000514" y="427162"/>
                    <a:pt x="8979766" y="441345"/>
                    <a:pt x="8958799" y="455068"/>
                  </a:cubicBezTo>
                  <a:cubicBezTo>
                    <a:pt x="8937836" y="468792"/>
                    <a:pt x="8917940" y="484502"/>
                    <a:pt x="8894669" y="494884"/>
                  </a:cubicBezTo>
                  <a:cubicBezTo>
                    <a:pt x="8854995" y="512490"/>
                    <a:pt x="8811321" y="524012"/>
                    <a:pt x="8772871" y="542815"/>
                  </a:cubicBezTo>
                  <a:cubicBezTo>
                    <a:pt x="8733852" y="561958"/>
                    <a:pt x="8697379" y="585375"/>
                    <a:pt x="8663102" y="609939"/>
                  </a:cubicBezTo>
                  <a:cubicBezTo>
                    <a:pt x="8635978" y="629295"/>
                    <a:pt x="8610598" y="648411"/>
                    <a:pt x="8575858" y="659344"/>
                  </a:cubicBezTo>
                  <a:cubicBezTo>
                    <a:pt x="8556476" y="665459"/>
                    <a:pt x="8536416" y="677725"/>
                    <a:pt x="8525191" y="691449"/>
                  </a:cubicBezTo>
                  <a:cubicBezTo>
                    <a:pt x="8500912" y="721337"/>
                    <a:pt x="8469036" y="743120"/>
                    <a:pt x="8432740" y="762134"/>
                  </a:cubicBezTo>
                  <a:cubicBezTo>
                    <a:pt x="8384287" y="787695"/>
                    <a:pt x="8336442" y="813700"/>
                    <a:pt x="8287775" y="838802"/>
                  </a:cubicBezTo>
                  <a:cubicBezTo>
                    <a:pt x="8259073" y="853684"/>
                    <a:pt x="8230604" y="869336"/>
                    <a:pt x="8199975" y="880700"/>
                  </a:cubicBezTo>
                  <a:cubicBezTo>
                    <a:pt x="8137395" y="904120"/>
                    <a:pt x="8073115" y="924637"/>
                    <a:pt x="8009879" y="946676"/>
                  </a:cubicBezTo>
                  <a:cubicBezTo>
                    <a:pt x="7989181" y="953793"/>
                    <a:pt x="7969777" y="963518"/>
                    <a:pt x="7948650" y="969872"/>
                  </a:cubicBezTo>
                  <a:cubicBezTo>
                    <a:pt x="7925797" y="976781"/>
                    <a:pt x="7901001" y="979703"/>
                    <a:pt x="7878149" y="986611"/>
                  </a:cubicBezTo>
                  <a:cubicBezTo>
                    <a:pt x="7840120" y="998017"/>
                    <a:pt x="7803387" y="1012030"/>
                    <a:pt x="7765368" y="1023592"/>
                  </a:cubicBezTo>
                  <a:cubicBezTo>
                    <a:pt x="7692011" y="1045805"/>
                    <a:pt x="7618421" y="1067243"/>
                    <a:pt x="7544827" y="1088525"/>
                  </a:cubicBezTo>
                  <a:cubicBezTo>
                    <a:pt x="7529069" y="1093051"/>
                    <a:pt x="7511791" y="1094355"/>
                    <a:pt x="7496243" y="1099185"/>
                  </a:cubicBezTo>
                  <a:cubicBezTo>
                    <a:pt x="7454978" y="1112160"/>
                    <a:pt x="7413953" y="1126064"/>
                    <a:pt x="7373131" y="1140118"/>
                  </a:cubicBezTo>
                  <a:cubicBezTo>
                    <a:pt x="7348411" y="1148686"/>
                    <a:pt x="7324355" y="1158947"/>
                    <a:pt x="7299425" y="1167211"/>
                  </a:cubicBezTo>
                  <a:cubicBezTo>
                    <a:pt x="7279481" y="1173822"/>
                    <a:pt x="7258894" y="1179208"/>
                    <a:pt x="7238066" y="1183666"/>
                  </a:cubicBezTo>
                  <a:cubicBezTo>
                    <a:pt x="7220132" y="1187513"/>
                    <a:pt x="7201262" y="1188107"/>
                    <a:pt x="7183552" y="1192571"/>
                  </a:cubicBezTo>
                  <a:cubicBezTo>
                    <a:pt x="7135617" y="1204612"/>
                    <a:pt x="7088328" y="1217878"/>
                    <a:pt x="7040813" y="1230525"/>
                  </a:cubicBezTo>
                  <a:cubicBezTo>
                    <a:pt x="7021767" y="1235524"/>
                    <a:pt x="7002277" y="1239447"/>
                    <a:pt x="6983864" y="1245513"/>
                  </a:cubicBezTo>
                  <a:cubicBezTo>
                    <a:pt x="6934564" y="1261544"/>
                    <a:pt x="6886133" y="1279414"/>
                    <a:pt x="6836601" y="1294672"/>
                  </a:cubicBezTo>
                  <a:cubicBezTo>
                    <a:pt x="6795516" y="1307324"/>
                    <a:pt x="6753122" y="1317057"/>
                    <a:pt x="6711393" y="1328485"/>
                  </a:cubicBezTo>
                  <a:cubicBezTo>
                    <a:pt x="6693705" y="1333419"/>
                    <a:pt x="6676878" y="1340036"/>
                    <a:pt x="6659164" y="1344343"/>
                  </a:cubicBezTo>
                  <a:cubicBezTo>
                    <a:pt x="6619497" y="1354102"/>
                    <a:pt x="6579188" y="1362635"/>
                    <a:pt x="6539327" y="1372405"/>
                  </a:cubicBezTo>
                  <a:cubicBezTo>
                    <a:pt x="6516609" y="1378051"/>
                    <a:pt x="6494842" y="1387262"/>
                    <a:pt x="6471659" y="1391362"/>
                  </a:cubicBezTo>
                  <a:cubicBezTo>
                    <a:pt x="6416600" y="1401077"/>
                    <a:pt x="6361053" y="1408777"/>
                    <a:pt x="6305536" y="1417103"/>
                  </a:cubicBezTo>
                  <a:cubicBezTo>
                    <a:pt x="6248279" y="1425669"/>
                    <a:pt x="6191229" y="1434541"/>
                    <a:pt x="6133939" y="1442481"/>
                  </a:cubicBezTo>
                  <a:cubicBezTo>
                    <a:pt x="6102579" y="1446662"/>
                    <a:pt x="6070917" y="1448658"/>
                    <a:pt x="6039547" y="1452681"/>
                  </a:cubicBezTo>
                  <a:cubicBezTo>
                    <a:pt x="6012050" y="1456206"/>
                    <a:pt x="5984839" y="1461597"/>
                    <a:pt x="5957366" y="1465590"/>
                  </a:cubicBezTo>
                  <a:cubicBezTo>
                    <a:pt x="5933562" y="1468934"/>
                    <a:pt x="5909518" y="1471349"/>
                    <a:pt x="5885715" y="1474694"/>
                  </a:cubicBezTo>
                  <a:cubicBezTo>
                    <a:pt x="5847596" y="1480140"/>
                    <a:pt x="5809691" y="1486048"/>
                    <a:pt x="5771774" y="1491643"/>
                  </a:cubicBezTo>
                  <a:cubicBezTo>
                    <a:pt x="5755903" y="1493820"/>
                    <a:pt x="5739373" y="1498540"/>
                    <a:pt x="5724294" y="1496914"/>
                  </a:cubicBezTo>
                  <a:cubicBezTo>
                    <a:pt x="5686295" y="1492781"/>
                    <a:pt x="5649250" y="1496294"/>
                    <a:pt x="5611931" y="1502173"/>
                  </a:cubicBezTo>
                  <a:cubicBezTo>
                    <a:pt x="5599171" y="1504201"/>
                    <a:pt x="5585354" y="1504553"/>
                    <a:pt x="5572785" y="1502492"/>
                  </a:cubicBezTo>
                  <a:cubicBezTo>
                    <a:pt x="5547064" y="1498394"/>
                    <a:pt x="5522015" y="1492069"/>
                    <a:pt x="5496622" y="1486703"/>
                  </a:cubicBezTo>
                  <a:cubicBezTo>
                    <a:pt x="5493862" y="1486051"/>
                    <a:pt x="5490551" y="1486053"/>
                    <a:pt x="5487614" y="1485725"/>
                  </a:cubicBezTo>
                  <a:cubicBezTo>
                    <a:pt x="5470960" y="1483859"/>
                    <a:pt x="5454506" y="1481984"/>
                    <a:pt x="5437869" y="1480432"/>
                  </a:cubicBezTo>
                  <a:cubicBezTo>
                    <a:pt x="5428868" y="1479610"/>
                    <a:pt x="5419725" y="1479895"/>
                    <a:pt x="5410729" y="1479229"/>
                  </a:cubicBezTo>
                  <a:cubicBezTo>
                    <a:pt x="5375917" y="1476513"/>
                    <a:pt x="5338174" y="1485709"/>
                    <a:pt x="5307325" y="1468207"/>
                  </a:cubicBezTo>
                  <a:cubicBezTo>
                    <a:pt x="5287297" y="1456930"/>
                    <a:pt x="5268577" y="1460658"/>
                    <a:pt x="5247871" y="1463540"/>
                  </a:cubicBezTo>
                  <a:cubicBezTo>
                    <a:pt x="5232193" y="1465707"/>
                    <a:pt x="5216035" y="1466016"/>
                    <a:pt x="5200105" y="1466942"/>
                  </a:cubicBezTo>
                  <a:cubicBezTo>
                    <a:pt x="5172135" y="1468759"/>
                    <a:pt x="5144152" y="1470266"/>
                    <a:pt x="5116199" y="1472398"/>
                  </a:cubicBezTo>
                  <a:cubicBezTo>
                    <a:pt x="5107270" y="1473142"/>
                    <a:pt x="5098326" y="1477498"/>
                    <a:pt x="5089547" y="1477294"/>
                  </a:cubicBezTo>
                  <a:cubicBezTo>
                    <a:pt x="5048970" y="1476267"/>
                    <a:pt x="5008312" y="1473519"/>
                    <a:pt x="4967752" y="1472806"/>
                  </a:cubicBezTo>
                  <a:cubicBezTo>
                    <a:pt x="4944740" y="1472347"/>
                    <a:pt x="4921363" y="1476454"/>
                    <a:pt x="4898514" y="1475359"/>
                  </a:cubicBezTo>
                  <a:cubicBezTo>
                    <a:pt x="4872154" y="1474119"/>
                    <a:pt x="4846185" y="1468937"/>
                    <a:pt x="4819948" y="1466277"/>
                  </a:cubicBezTo>
                  <a:cubicBezTo>
                    <a:pt x="4812704" y="1465529"/>
                    <a:pt x="4804802" y="1467322"/>
                    <a:pt x="4797235" y="1467999"/>
                  </a:cubicBezTo>
                  <a:cubicBezTo>
                    <a:pt x="4788699" y="1468726"/>
                    <a:pt x="4780369" y="1469755"/>
                    <a:pt x="4771823" y="1470324"/>
                  </a:cubicBezTo>
                  <a:cubicBezTo>
                    <a:pt x="4745790" y="1471894"/>
                    <a:pt x="4719721" y="1472679"/>
                    <a:pt x="4693726" y="1475031"/>
                  </a:cubicBezTo>
                  <a:cubicBezTo>
                    <a:pt x="4677818" y="1476425"/>
                    <a:pt x="4661410" y="1483651"/>
                    <a:pt x="4646522" y="1482013"/>
                  </a:cubicBezTo>
                  <a:cubicBezTo>
                    <a:pt x="4616175" y="1478927"/>
                    <a:pt x="4586536" y="1490556"/>
                    <a:pt x="4556001" y="1483554"/>
                  </a:cubicBezTo>
                  <a:cubicBezTo>
                    <a:pt x="4546547" y="1481499"/>
                    <a:pt x="4534022" y="1488380"/>
                    <a:pt x="4522761" y="1489236"/>
                  </a:cubicBezTo>
                  <a:cubicBezTo>
                    <a:pt x="4494612" y="1491377"/>
                    <a:pt x="4466422" y="1492580"/>
                    <a:pt x="4438228" y="1493782"/>
                  </a:cubicBezTo>
                  <a:cubicBezTo>
                    <a:pt x="4412951" y="1494844"/>
                    <a:pt x="4386813" y="1498301"/>
                    <a:pt x="4362305" y="1495088"/>
                  </a:cubicBezTo>
                  <a:cubicBezTo>
                    <a:pt x="4336613" y="1491619"/>
                    <a:pt x="4313708" y="1493351"/>
                    <a:pt x="4289278" y="1499864"/>
                  </a:cubicBezTo>
                  <a:cubicBezTo>
                    <a:pt x="4272539" y="1504281"/>
                    <a:pt x="4254677" y="1505613"/>
                    <a:pt x="4237236" y="1507551"/>
                  </a:cubicBezTo>
                  <a:cubicBezTo>
                    <a:pt x="4218443" y="1509712"/>
                    <a:pt x="4197483" y="1507428"/>
                    <a:pt x="4180626" y="1513420"/>
                  </a:cubicBezTo>
                  <a:cubicBezTo>
                    <a:pt x="4130437" y="1531219"/>
                    <a:pt x="4078308" y="1537027"/>
                    <a:pt x="4025047" y="1539594"/>
                  </a:cubicBezTo>
                  <a:cubicBezTo>
                    <a:pt x="4015328" y="1540063"/>
                    <a:pt x="4005307" y="1538350"/>
                    <a:pt x="3995866" y="1536451"/>
                  </a:cubicBezTo>
                  <a:cubicBezTo>
                    <a:pt x="3940757" y="1524983"/>
                    <a:pt x="3886195" y="1528868"/>
                    <a:pt x="3831212" y="1540151"/>
                  </a:cubicBezTo>
                  <a:cubicBezTo>
                    <a:pt x="3819833" y="1542583"/>
                    <a:pt x="3807019" y="1543514"/>
                    <a:pt x="3795461" y="1542189"/>
                  </a:cubicBezTo>
                  <a:cubicBezTo>
                    <a:pt x="3762927" y="1538264"/>
                    <a:pt x="3731194" y="1530691"/>
                    <a:pt x="3698543" y="1528342"/>
                  </a:cubicBezTo>
                  <a:cubicBezTo>
                    <a:pt x="3644585" y="1524508"/>
                    <a:pt x="3599168" y="1548354"/>
                    <a:pt x="3551836" y="1564762"/>
                  </a:cubicBezTo>
                  <a:cubicBezTo>
                    <a:pt x="3506795" y="1580273"/>
                    <a:pt x="3469370" y="1612209"/>
                    <a:pt x="3415003" y="1608081"/>
                  </a:cubicBezTo>
                  <a:cubicBezTo>
                    <a:pt x="3409532" y="1607717"/>
                    <a:pt x="3403709" y="1612236"/>
                    <a:pt x="3397737" y="1613622"/>
                  </a:cubicBezTo>
                  <a:cubicBezTo>
                    <a:pt x="3381358" y="1617394"/>
                    <a:pt x="3365010" y="1621790"/>
                    <a:pt x="3348360" y="1624007"/>
                  </a:cubicBezTo>
                  <a:cubicBezTo>
                    <a:pt x="3328041" y="1626870"/>
                    <a:pt x="3307211" y="1627247"/>
                    <a:pt x="3286876" y="1629796"/>
                  </a:cubicBezTo>
                  <a:cubicBezTo>
                    <a:pt x="3273801" y="1631368"/>
                    <a:pt x="3260860" y="1633717"/>
                    <a:pt x="3247932" y="1635832"/>
                  </a:cubicBezTo>
                  <a:lnTo>
                    <a:pt x="3244999" y="1636180"/>
                  </a:lnTo>
                  <a:lnTo>
                    <a:pt x="3184484" y="1639097"/>
                  </a:lnTo>
                  <a:lnTo>
                    <a:pt x="3177540" y="1638715"/>
                  </a:lnTo>
                  <a:cubicBezTo>
                    <a:pt x="3167030" y="1637417"/>
                    <a:pt x="3156526" y="1635766"/>
                    <a:pt x="3146060" y="1634857"/>
                  </a:cubicBezTo>
                  <a:cubicBezTo>
                    <a:pt x="3116518" y="1632358"/>
                    <a:pt x="3084302" y="1635010"/>
                    <a:pt x="3057965" y="1626236"/>
                  </a:cubicBezTo>
                  <a:cubicBezTo>
                    <a:pt x="3029852" y="1616919"/>
                    <a:pt x="3003375" y="1613330"/>
                    <a:pt x="2974961" y="1617995"/>
                  </a:cubicBezTo>
                  <a:cubicBezTo>
                    <a:pt x="2965488" y="1619550"/>
                    <a:pt x="2953558" y="1626717"/>
                    <a:pt x="2949608" y="1633655"/>
                  </a:cubicBezTo>
                  <a:cubicBezTo>
                    <a:pt x="2940805" y="1649145"/>
                    <a:pt x="2927912" y="1652436"/>
                    <a:pt x="2909973" y="1648121"/>
                  </a:cubicBezTo>
                  <a:cubicBezTo>
                    <a:pt x="2894404" y="1644476"/>
                    <a:pt x="2875446" y="1643195"/>
                    <a:pt x="2864542" y="1635245"/>
                  </a:cubicBezTo>
                  <a:cubicBezTo>
                    <a:pt x="2833644" y="1612724"/>
                    <a:pt x="2795701" y="1613769"/>
                    <a:pt x="2758460" y="1609130"/>
                  </a:cubicBezTo>
                  <a:cubicBezTo>
                    <a:pt x="2735725" y="1606301"/>
                    <a:pt x="2714721" y="1607157"/>
                    <a:pt x="2692301" y="1610905"/>
                  </a:cubicBezTo>
                  <a:cubicBezTo>
                    <a:pt x="2643606" y="1619217"/>
                    <a:pt x="2595572" y="1613057"/>
                    <a:pt x="2548009" y="1604522"/>
                  </a:cubicBezTo>
                  <a:cubicBezTo>
                    <a:pt x="2516561" y="1598820"/>
                    <a:pt x="2484471" y="1595972"/>
                    <a:pt x="2453210" y="1590103"/>
                  </a:cubicBezTo>
                  <a:cubicBezTo>
                    <a:pt x="2429807" y="1585581"/>
                    <a:pt x="2406352" y="1579963"/>
                    <a:pt x="2384726" y="1571904"/>
                  </a:cubicBezTo>
                  <a:cubicBezTo>
                    <a:pt x="2353369" y="1560075"/>
                    <a:pt x="2325581" y="1541326"/>
                    <a:pt x="2286765" y="1548534"/>
                  </a:cubicBezTo>
                  <a:cubicBezTo>
                    <a:pt x="2252584" y="1554889"/>
                    <a:pt x="2221009" y="1546526"/>
                    <a:pt x="2189064" y="1538649"/>
                  </a:cubicBezTo>
                  <a:cubicBezTo>
                    <a:pt x="2165600" y="1532875"/>
                    <a:pt x="2142133" y="1526942"/>
                    <a:pt x="2118010" y="1523712"/>
                  </a:cubicBezTo>
                  <a:cubicBezTo>
                    <a:pt x="2089379" y="1519913"/>
                    <a:pt x="2057412" y="1523652"/>
                    <a:pt x="2031682" y="1515318"/>
                  </a:cubicBezTo>
                  <a:cubicBezTo>
                    <a:pt x="2004761" y="1506572"/>
                    <a:pt x="1983123" y="1514364"/>
                    <a:pt x="1959737" y="1518317"/>
                  </a:cubicBezTo>
                  <a:cubicBezTo>
                    <a:pt x="1922433" y="1524509"/>
                    <a:pt x="1885501" y="1534450"/>
                    <a:pt x="1847100" y="1525944"/>
                  </a:cubicBezTo>
                  <a:cubicBezTo>
                    <a:pt x="1800428" y="1515638"/>
                    <a:pt x="1754098" y="1504375"/>
                    <a:pt x="1707262" y="1494706"/>
                  </a:cubicBezTo>
                  <a:cubicBezTo>
                    <a:pt x="1689158" y="1491026"/>
                    <a:pt x="1669827" y="1490075"/>
                    <a:pt x="1651067" y="1488939"/>
                  </a:cubicBezTo>
                  <a:cubicBezTo>
                    <a:pt x="1633296" y="1488069"/>
                    <a:pt x="1612320" y="1493475"/>
                    <a:pt x="1598392" y="1487556"/>
                  </a:cubicBezTo>
                  <a:cubicBezTo>
                    <a:pt x="1562588" y="1472333"/>
                    <a:pt x="1526230" y="1465768"/>
                    <a:pt x="1485796" y="1467717"/>
                  </a:cubicBezTo>
                  <a:cubicBezTo>
                    <a:pt x="1470633" y="1468448"/>
                    <a:pt x="1455519" y="1462113"/>
                    <a:pt x="1440105" y="1461600"/>
                  </a:cubicBezTo>
                  <a:cubicBezTo>
                    <a:pt x="1419033" y="1461047"/>
                    <a:pt x="1394726" y="1457982"/>
                    <a:pt x="1376742" y="1464813"/>
                  </a:cubicBezTo>
                  <a:cubicBezTo>
                    <a:pt x="1334463" y="1480976"/>
                    <a:pt x="1299105" y="1470908"/>
                    <a:pt x="1260914" y="1458783"/>
                  </a:cubicBezTo>
                  <a:cubicBezTo>
                    <a:pt x="1223316" y="1446785"/>
                    <a:pt x="1183912" y="1437700"/>
                    <a:pt x="1144209" y="1430510"/>
                  </a:cubicBezTo>
                  <a:cubicBezTo>
                    <a:pt x="1129277" y="1427934"/>
                    <a:pt x="1111855" y="1434268"/>
                    <a:pt x="1095577" y="1436151"/>
                  </a:cubicBezTo>
                  <a:cubicBezTo>
                    <a:pt x="1089760" y="1436745"/>
                    <a:pt x="1083367" y="1437525"/>
                    <a:pt x="1078045" y="1436212"/>
                  </a:cubicBezTo>
                  <a:cubicBezTo>
                    <a:pt x="1026587" y="1423625"/>
                    <a:pt x="974523" y="1414679"/>
                    <a:pt x="919891" y="1425160"/>
                  </a:cubicBezTo>
                  <a:cubicBezTo>
                    <a:pt x="914876" y="1426187"/>
                    <a:pt x="909153" y="1424736"/>
                    <a:pt x="904047" y="1423883"/>
                  </a:cubicBezTo>
                  <a:cubicBezTo>
                    <a:pt x="879088" y="1419436"/>
                    <a:pt x="854553" y="1411675"/>
                    <a:pt x="829382" y="1410847"/>
                  </a:cubicBezTo>
                  <a:cubicBezTo>
                    <a:pt x="767326" y="1408817"/>
                    <a:pt x="705028" y="1409779"/>
                    <a:pt x="642661" y="1409490"/>
                  </a:cubicBezTo>
                  <a:cubicBezTo>
                    <a:pt x="638766" y="1409522"/>
                    <a:pt x="634684" y="1409719"/>
                    <a:pt x="631134" y="1408791"/>
                  </a:cubicBezTo>
                  <a:cubicBezTo>
                    <a:pt x="607871" y="1403163"/>
                    <a:pt x="587956" y="1406321"/>
                    <a:pt x="569136" y="1420097"/>
                  </a:cubicBezTo>
                  <a:cubicBezTo>
                    <a:pt x="560854" y="1426146"/>
                    <a:pt x="549335" y="1429684"/>
                    <a:pt x="538796" y="1433330"/>
                  </a:cubicBezTo>
                  <a:cubicBezTo>
                    <a:pt x="523276" y="1438787"/>
                    <a:pt x="507362" y="1444105"/>
                    <a:pt x="491177" y="1447867"/>
                  </a:cubicBezTo>
                  <a:cubicBezTo>
                    <a:pt x="475178" y="1451464"/>
                    <a:pt x="458068" y="1456211"/>
                    <a:pt x="442411" y="1454770"/>
                  </a:cubicBezTo>
                  <a:cubicBezTo>
                    <a:pt x="414232" y="1452205"/>
                    <a:pt x="387176" y="1444721"/>
                    <a:pt x="359296" y="1440257"/>
                  </a:cubicBezTo>
                  <a:cubicBezTo>
                    <a:pt x="349673" y="1438680"/>
                    <a:pt x="339191" y="1439501"/>
                    <a:pt x="329271" y="1439821"/>
                  </a:cubicBezTo>
                  <a:cubicBezTo>
                    <a:pt x="306503" y="1440449"/>
                    <a:pt x="283397" y="1446114"/>
                    <a:pt x="262167" y="1434111"/>
                  </a:cubicBezTo>
                  <a:cubicBezTo>
                    <a:pt x="242530" y="1422816"/>
                    <a:pt x="223456" y="1427345"/>
                    <a:pt x="203882" y="1437548"/>
                  </a:cubicBezTo>
                  <a:cubicBezTo>
                    <a:pt x="189813" y="1444818"/>
                    <a:pt x="173736" y="1450772"/>
                    <a:pt x="157723" y="1454055"/>
                  </a:cubicBezTo>
                  <a:cubicBezTo>
                    <a:pt x="135728" y="1458567"/>
                    <a:pt x="113832" y="1461037"/>
                    <a:pt x="89823" y="1460153"/>
                  </a:cubicBezTo>
                  <a:cubicBezTo>
                    <a:pt x="72843" y="1459559"/>
                    <a:pt x="59011" y="1459598"/>
                    <a:pt x="45393" y="1451938"/>
                  </a:cubicBezTo>
                  <a:cubicBezTo>
                    <a:pt x="43196" y="1450788"/>
                    <a:pt x="39293" y="1450662"/>
                    <a:pt x="36385" y="1450960"/>
                  </a:cubicBezTo>
                  <a:lnTo>
                    <a:pt x="0" y="1452514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E56EED7-40A9-4EAF-B230-108CC384E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637211" cy="1649863"/>
            </a:xfrm>
            <a:custGeom>
              <a:avLst/>
              <a:gdLst>
                <a:gd name="connsiteX0" fmla="*/ 2468659 w 9637211"/>
                <a:gd name="connsiteY0" fmla="*/ 1380297 h 1649863"/>
                <a:gd name="connsiteX1" fmla="*/ 2460722 w 9637211"/>
                <a:gd name="connsiteY1" fmla="*/ 1390272 h 1649863"/>
                <a:gd name="connsiteX2" fmla="*/ 2446257 w 9637211"/>
                <a:gd name="connsiteY2" fmla="*/ 1406498 h 1649863"/>
                <a:gd name="connsiteX3" fmla="*/ 2427494 w 9637211"/>
                <a:gd name="connsiteY3" fmla="*/ 1415356 h 1649863"/>
                <a:gd name="connsiteX4" fmla="*/ 2460722 w 9637211"/>
                <a:gd name="connsiteY4" fmla="*/ 1390272 h 1649863"/>
                <a:gd name="connsiteX5" fmla="*/ 5731745 w 9637211"/>
                <a:gd name="connsiteY5" fmla="*/ 1360489 h 1649863"/>
                <a:gd name="connsiteX6" fmla="*/ 5698179 w 9637211"/>
                <a:gd name="connsiteY6" fmla="*/ 1367442 h 1649863"/>
                <a:gd name="connsiteX7" fmla="*/ 5715901 w 9637211"/>
                <a:gd name="connsiteY7" fmla="*/ 1365274 h 1649863"/>
                <a:gd name="connsiteX8" fmla="*/ 5731745 w 9637211"/>
                <a:gd name="connsiteY8" fmla="*/ 1360489 h 1649863"/>
                <a:gd name="connsiteX9" fmla="*/ 5503859 w 9637211"/>
                <a:gd name="connsiteY9" fmla="*/ 1324849 h 1649863"/>
                <a:gd name="connsiteX10" fmla="*/ 5516994 w 9637211"/>
                <a:gd name="connsiteY10" fmla="*/ 1333353 h 1649863"/>
                <a:gd name="connsiteX11" fmla="*/ 5516994 w 9637211"/>
                <a:gd name="connsiteY11" fmla="*/ 1333352 h 1649863"/>
                <a:gd name="connsiteX12" fmla="*/ 4720031 w 9637211"/>
                <a:gd name="connsiteY12" fmla="*/ 1268958 h 1649863"/>
                <a:gd name="connsiteX13" fmla="*/ 4749955 w 9637211"/>
                <a:gd name="connsiteY13" fmla="*/ 1273114 h 1649863"/>
                <a:gd name="connsiteX14" fmla="*/ 4767388 w 9637211"/>
                <a:gd name="connsiteY14" fmla="*/ 1277477 h 1649863"/>
                <a:gd name="connsiteX15" fmla="*/ 4767531 w 9637211"/>
                <a:gd name="connsiteY15" fmla="*/ 1277513 h 1649863"/>
                <a:gd name="connsiteX16" fmla="*/ 4782965 w 9637211"/>
                <a:gd name="connsiteY16" fmla="*/ 1281578 h 1649863"/>
                <a:gd name="connsiteX17" fmla="*/ 4784809 w 9637211"/>
                <a:gd name="connsiteY17" fmla="*/ 1281832 h 1649863"/>
                <a:gd name="connsiteX18" fmla="*/ 4790792 w 9637211"/>
                <a:gd name="connsiteY18" fmla="*/ 1283327 h 1649863"/>
                <a:gd name="connsiteX19" fmla="*/ 4814638 w 9637211"/>
                <a:gd name="connsiteY19" fmla="*/ 1285937 h 1649863"/>
                <a:gd name="connsiteX20" fmla="*/ 4784809 w 9637211"/>
                <a:gd name="connsiteY20" fmla="*/ 1281832 h 1649863"/>
                <a:gd name="connsiteX21" fmla="*/ 4767531 w 9637211"/>
                <a:gd name="connsiteY21" fmla="*/ 1277513 h 1649863"/>
                <a:gd name="connsiteX22" fmla="*/ 4751799 w 9637211"/>
                <a:gd name="connsiteY22" fmla="*/ 1273370 h 1649863"/>
                <a:gd name="connsiteX23" fmla="*/ 4749955 w 9637211"/>
                <a:gd name="connsiteY23" fmla="*/ 1273114 h 1649863"/>
                <a:gd name="connsiteX24" fmla="*/ 4743957 w 9637211"/>
                <a:gd name="connsiteY24" fmla="*/ 1271612 h 1649863"/>
                <a:gd name="connsiteX25" fmla="*/ 4720031 w 9637211"/>
                <a:gd name="connsiteY25" fmla="*/ 1268958 h 1649863"/>
                <a:gd name="connsiteX26" fmla="*/ 3276840 w 9637211"/>
                <a:gd name="connsiteY26" fmla="*/ 1263985 h 1649863"/>
                <a:gd name="connsiteX27" fmla="*/ 3328341 w 9637211"/>
                <a:gd name="connsiteY27" fmla="*/ 1281473 h 1649863"/>
                <a:gd name="connsiteX28" fmla="*/ 3301810 w 9637211"/>
                <a:gd name="connsiteY28" fmla="*/ 1277386 h 1649863"/>
                <a:gd name="connsiteX29" fmla="*/ 3276840 w 9637211"/>
                <a:gd name="connsiteY29" fmla="*/ 1263985 h 1649863"/>
                <a:gd name="connsiteX30" fmla="*/ 3519760 w 9637211"/>
                <a:gd name="connsiteY30" fmla="*/ 1250994 h 1649863"/>
                <a:gd name="connsiteX31" fmla="*/ 3503255 w 9637211"/>
                <a:gd name="connsiteY31" fmla="*/ 1251147 h 1649863"/>
                <a:gd name="connsiteX32" fmla="*/ 3519760 w 9637211"/>
                <a:gd name="connsiteY32" fmla="*/ 1250994 h 1649863"/>
                <a:gd name="connsiteX33" fmla="*/ 3537011 w 9637211"/>
                <a:gd name="connsiteY33" fmla="*/ 1257249 h 1649863"/>
                <a:gd name="connsiteX34" fmla="*/ 3519760 w 9637211"/>
                <a:gd name="connsiteY34" fmla="*/ 1250994 h 1649863"/>
                <a:gd name="connsiteX35" fmla="*/ 5038723 w 9637211"/>
                <a:gd name="connsiteY35" fmla="*/ 1229019 h 1649863"/>
                <a:gd name="connsiteX36" fmla="*/ 5009340 w 9637211"/>
                <a:gd name="connsiteY36" fmla="*/ 1231627 h 1649863"/>
                <a:gd name="connsiteX37" fmla="*/ 5069905 w 9637211"/>
                <a:gd name="connsiteY37" fmla="*/ 1231533 h 1649863"/>
                <a:gd name="connsiteX38" fmla="*/ 5038723 w 9637211"/>
                <a:gd name="connsiteY38" fmla="*/ 1229019 h 1649863"/>
                <a:gd name="connsiteX39" fmla="*/ 6274350 w 9637211"/>
                <a:gd name="connsiteY39" fmla="*/ 1198579 h 1649863"/>
                <a:gd name="connsiteX40" fmla="*/ 6274350 w 9637211"/>
                <a:gd name="connsiteY40" fmla="*/ 1198580 h 1649863"/>
                <a:gd name="connsiteX41" fmla="*/ 6299734 w 9637211"/>
                <a:gd name="connsiteY41" fmla="*/ 1215874 h 1649863"/>
                <a:gd name="connsiteX42" fmla="*/ 6274350 w 9637211"/>
                <a:gd name="connsiteY42" fmla="*/ 1198579 h 1649863"/>
                <a:gd name="connsiteX43" fmla="*/ 284014 w 9637211"/>
                <a:gd name="connsiteY43" fmla="*/ 1083637 h 1649863"/>
                <a:gd name="connsiteX44" fmla="*/ 274455 w 9637211"/>
                <a:gd name="connsiteY44" fmla="*/ 1086842 h 1649863"/>
                <a:gd name="connsiteX45" fmla="*/ 233501 w 9637211"/>
                <a:gd name="connsiteY45" fmla="*/ 1096794 h 1649863"/>
                <a:gd name="connsiteX46" fmla="*/ 274456 w 9637211"/>
                <a:gd name="connsiteY46" fmla="*/ 1086842 h 1649863"/>
                <a:gd name="connsiteX47" fmla="*/ 691166 w 9637211"/>
                <a:gd name="connsiteY47" fmla="*/ 1081917 h 1649863"/>
                <a:gd name="connsiteX48" fmla="*/ 677191 w 9637211"/>
                <a:gd name="connsiteY48" fmla="*/ 1087044 h 1649863"/>
                <a:gd name="connsiteX49" fmla="*/ 632391 w 9637211"/>
                <a:gd name="connsiteY49" fmla="*/ 1110922 h 1649863"/>
                <a:gd name="connsiteX50" fmla="*/ 677192 w 9637211"/>
                <a:gd name="connsiteY50" fmla="*/ 1087044 h 1649863"/>
                <a:gd name="connsiteX51" fmla="*/ 428044 w 9637211"/>
                <a:gd name="connsiteY51" fmla="*/ 1067823 h 1649863"/>
                <a:gd name="connsiteX52" fmla="*/ 479634 w 9637211"/>
                <a:gd name="connsiteY52" fmla="*/ 1077452 h 1649863"/>
                <a:gd name="connsiteX53" fmla="*/ 428044 w 9637211"/>
                <a:gd name="connsiteY53" fmla="*/ 1067823 h 1649863"/>
                <a:gd name="connsiteX54" fmla="*/ 7445292 w 9637211"/>
                <a:gd name="connsiteY54" fmla="*/ 757632 h 1649863"/>
                <a:gd name="connsiteX55" fmla="*/ 7466390 w 9637211"/>
                <a:gd name="connsiteY55" fmla="*/ 768915 h 1649863"/>
                <a:gd name="connsiteX56" fmla="*/ 7474827 w 9637211"/>
                <a:gd name="connsiteY56" fmla="*/ 771226 h 1649863"/>
                <a:gd name="connsiteX57" fmla="*/ 7466391 w 9637211"/>
                <a:gd name="connsiteY57" fmla="*/ 768915 h 1649863"/>
                <a:gd name="connsiteX58" fmla="*/ 7445292 w 9637211"/>
                <a:gd name="connsiteY58" fmla="*/ 757632 h 1649863"/>
                <a:gd name="connsiteX59" fmla="*/ 0 w 9637211"/>
                <a:gd name="connsiteY59" fmla="*/ 0 h 1649863"/>
                <a:gd name="connsiteX60" fmla="*/ 9637211 w 9637211"/>
                <a:gd name="connsiteY60" fmla="*/ 0 h 1649863"/>
                <a:gd name="connsiteX61" fmla="*/ 9583319 w 9637211"/>
                <a:gd name="connsiteY61" fmla="*/ 32146 h 1649863"/>
                <a:gd name="connsiteX62" fmla="*/ 9493665 w 9637211"/>
                <a:gd name="connsiteY62" fmla="*/ 112426 h 1649863"/>
                <a:gd name="connsiteX63" fmla="*/ 9457156 w 9637211"/>
                <a:gd name="connsiteY63" fmla="*/ 155303 h 1649863"/>
                <a:gd name="connsiteX64" fmla="*/ 9377643 w 9637211"/>
                <a:gd name="connsiteY64" fmla="*/ 187228 h 1649863"/>
                <a:gd name="connsiteX65" fmla="*/ 9292088 w 9637211"/>
                <a:gd name="connsiteY65" fmla="*/ 235295 h 1649863"/>
                <a:gd name="connsiteX66" fmla="*/ 9231985 w 9637211"/>
                <a:gd name="connsiteY66" fmla="*/ 281821 h 1649863"/>
                <a:gd name="connsiteX67" fmla="*/ 9185378 w 9637211"/>
                <a:gd name="connsiteY67" fmla="*/ 313259 h 1649863"/>
                <a:gd name="connsiteX68" fmla="*/ 9118948 w 9637211"/>
                <a:gd name="connsiteY68" fmla="*/ 345810 h 1649863"/>
                <a:gd name="connsiteX69" fmla="*/ 9052763 w 9637211"/>
                <a:gd name="connsiteY69" fmla="*/ 387450 h 1649863"/>
                <a:gd name="connsiteX70" fmla="*/ 9020858 w 9637211"/>
                <a:gd name="connsiteY70" fmla="*/ 412686 h 1649863"/>
                <a:gd name="connsiteX71" fmla="*/ 8958799 w 9637211"/>
                <a:gd name="connsiteY71" fmla="*/ 455068 h 1649863"/>
                <a:gd name="connsiteX72" fmla="*/ 8894669 w 9637211"/>
                <a:gd name="connsiteY72" fmla="*/ 494884 h 1649863"/>
                <a:gd name="connsiteX73" fmla="*/ 8772871 w 9637211"/>
                <a:gd name="connsiteY73" fmla="*/ 542815 h 1649863"/>
                <a:gd name="connsiteX74" fmla="*/ 8663102 w 9637211"/>
                <a:gd name="connsiteY74" fmla="*/ 609939 h 1649863"/>
                <a:gd name="connsiteX75" fmla="*/ 8575858 w 9637211"/>
                <a:gd name="connsiteY75" fmla="*/ 659344 h 1649863"/>
                <a:gd name="connsiteX76" fmla="*/ 8525191 w 9637211"/>
                <a:gd name="connsiteY76" fmla="*/ 691449 h 1649863"/>
                <a:gd name="connsiteX77" fmla="*/ 8432740 w 9637211"/>
                <a:gd name="connsiteY77" fmla="*/ 762134 h 1649863"/>
                <a:gd name="connsiteX78" fmla="*/ 8287775 w 9637211"/>
                <a:gd name="connsiteY78" fmla="*/ 838802 h 1649863"/>
                <a:gd name="connsiteX79" fmla="*/ 8199975 w 9637211"/>
                <a:gd name="connsiteY79" fmla="*/ 880700 h 1649863"/>
                <a:gd name="connsiteX80" fmla="*/ 8009879 w 9637211"/>
                <a:gd name="connsiteY80" fmla="*/ 946676 h 1649863"/>
                <a:gd name="connsiteX81" fmla="*/ 7948650 w 9637211"/>
                <a:gd name="connsiteY81" fmla="*/ 969872 h 1649863"/>
                <a:gd name="connsiteX82" fmla="*/ 7878149 w 9637211"/>
                <a:gd name="connsiteY82" fmla="*/ 986611 h 1649863"/>
                <a:gd name="connsiteX83" fmla="*/ 7765368 w 9637211"/>
                <a:gd name="connsiteY83" fmla="*/ 1023592 h 1649863"/>
                <a:gd name="connsiteX84" fmla="*/ 7544827 w 9637211"/>
                <a:gd name="connsiteY84" fmla="*/ 1088525 h 1649863"/>
                <a:gd name="connsiteX85" fmla="*/ 7496243 w 9637211"/>
                <a:gd name="connsiteY85" fmla="*/ 1099185 h 1649863"/>
                <a:gd name="connsiteX86" fmla="*/ 7373131 w 9637211"/>
                <a:gd name="connsiteY86" fmla="*/ 1140118 h 1649863"/>
                <a:gd name="connsiteX87" fmla="*/ 7299425 w 9637211"/>
                <a:gd name="connsiteY87" fmla="*/ 1167211 h 1649863"/>
                <a:gd name="connsiteX88" fmla="*/ 7238066 w 9637211"/>
                <a:gd name="connsiteY88" fmla="*/ 1183666 h 1649863"/>
                <a:gd name="connsiteX89" fmla="*/ 7183552 w 9637211"/>
                <a:gd name="connsiteY89" fmla="*/ 1192571 h 1649863"/>
                <a:gd name="connsiteX90" fmla="*/ 7040813 w 9637211"/>
                <a:gd name="connsiteY90" fmla="*/ 1230525 h 1649863"/>
                <a:gd name="connsiteX91" fmla="*/ 6983864 w 9637211"/>
                <a:gd name="connsiteY91" fmla="*/ 1245513 h 1649863"/>
                <a:gd name="connsiteX92" fmla="*/ 6836601 w 9637211"/>
                <a:gd name="connsiteY92" fmla="*/ 1294672 h 1649863"/>
                <a:gd name="connsiteX93" fmla="*/ 6711393 w 9637211"/>
                <a:gd name="connsiteY93" fmla="*/ 1328485 h 1649863"/>
                <a:gd name="connsiteX94" fmla="*/ 6659164 w 9637211"/>
                <a:gd name="connsiteY94" fmla="*/ 1344343 h 1649863"/>
                <a:gd name="connsiteX95" fmla="*/ 6539327 w 9637211"/>
                <a:gd name="connsiteY95" fmla="*/ 1372405 h 1649863"/>
                <a:gd name="connsiteX96" fmla="*/ 6471659 w 9637211"/>
                <a:gd name="connsiteY96" fmla="*/ 1391362 h 1649863"/>
                <a:gd name="connsiteX97" fmla="*/ 6305536 w 9637211"/>
                <a:gd name="connsiteY97" fmla="*/ 1417103 h 1649863"/>
                <a:gd name="connsiteX98" fmla="*/ 6133939 w 9637211"/>
                <a:gd name="connsiteY98" fmla="*/ 1442481 h 1649863"/>
                <a:gd name="connsiteX99" fmla="*/ 6039547 w 9637211"/>
                <a:gd name="connsiteY99" fmla="*/ 1452681 h 1649863"/>
                <a:gd name="connsiteX100" fmla="*/ 5957366 w 9637211"/>
                <a:gd name="connsiteY100" fmla="*/ 1465590 h 1649863"/>
                <a:gd name="connsiteX101" fmla="*/ 5885715 w 9637211"/>
                <a:gd name="connsiteY101" fmla="*/ 1474694 h 1649863"/>
                <a:gd name="connsiteX102" fmla="*/ 5771774 w 9637211"/>
                <a:gd name="connsiteY102" fmla="*/ 1491643 h 1649863"/>
                <a:gd name="connsiteX103" fmla="*/ 5724294 w 9637211"/>
                <a:gd name="connsiteY103" fmla="*/ 1496914 h 1649863"/>
                <a:gd name="connsiteX104" fmla="*/ 5611931 w 9637211"/>
                <a:gd name="connsiteY104" fmla="*/ 1502173 h 1649863"/>
                <a:gd name="connsiteX105" fmla="*/ 5572785 w 9637211"/>
                <a:gd name="connsiteY105" fmla="*/ 1502492 h 1649863"/>
                <a:gd name="connsiteX106" fmla="*/ 5496622 w 9637211"/>
                <a:gd name="connsiteY106" fmla="*/ 1486703 h 1649863"/>
                <a:gd name="connsiteX107" fmla="*/ 5487614 w 9637211"/>
                <a:gd name="connsiteY107" fmla="*/ 1485725 h 1649863"/>
                <a:gd name="connsiteX108" fmla="*/ 5437869 w 9637211"/>
                <a:gd name="connsiteY108" fmla="*/ 1480432 h 1649863"/>
                <a:gd name="connsiteX109" fmla="*/ 5410729 w 9637211"/>
                <a:gd name="connsiteY109" fmla="*/ 1479229 h 1649863"/>
                <a:gd name="connsiteX110" fmla="*/ 5307325 w 9637211"/>
                <a:gd name="connsiteY110" fmla="*/ 1468207 h 1649863"/>
                <a:gd name="connsiteX111" fmla="*/ 5247871 w 9637211"/>
                <a:gd name="connsiteY111" fmla="*/ 1463540 h 1649863"/>
                <a:gd name="connsiteX112" fmla="*/ 5200105 w 9637211"/>
                <a:gd name="connsiteY112" fmla="*/ 1466942 h 1649863"/>
                <a:gd name="connsiteX113" fmla="*/ 5116199 w 9637211"/>
                <a:gd name="connsiteY113" fmla="*/ 1472398 h 1649863"/>
                <a:gd name="connsiteX114" fmla="*/ 5089547 w 9637211"/>
                <a:gd name="connsiteY114" fmla="*/ 1477294 h 1649863"/>
                <a:gd name="connsiteX115" fmla="*/ 4967752 w 9637211"/>
                <a:gd name="connsiteY115" fmla="*/ 1472806 h 1649863"/>
                <a:gd name="connsiteX116" fmla="*/ 4898514 w 9637211"/>
                <a:gd name="connsiteY116" fmla="*/ 1475359 h 1649863"/>
                <a:gd name="connsiteX117" fmla="*/ 4819948 w 9637211"/>
                <a:gd name="connsiteY117" fmla="*/ 1466277 h 1649863"/>
                <a:gd name="connsiteX118" fmla="*/ 4797235 w 9637211"/>
                <a:gd name="connsiteY118" fmla="*/ 1467999 h 1649863"/>
                <a:gd name="connsiteX119" fmla="*/ 4771823 w 9637211"/>
                <a:gd name="connsiteY119" fmla="*/ 1470324 h 1649863"/>
                <a:gd name="connsiteX120" fmla="*/ 4693726 w 9637211"/>
                <a:gd name="connsiteY120" fmla="*/ 1475031 h 1649863"/>
                <a:gd name="connsiteX121" fmla="*/ 4646522 w 9637211"/>
                <a:gd name="connsiteY121" fmla="*/ 1482013 h 1649863"/>
                <a:gd name="connsiteX122" fmla="*/ 4556001 w 9637211"/>
                <a:gd name="connsiteY122" fmla="*/ 1483554 h 1649863"/>
                <a:gd name="connsiteX123" fmla="*/ 4522761 w 9637211"/>
                <a:gd name="connsiteY123" fmla="*/ 1489236 h 1649863"/>
                <a:gd name="connsiteX124" fmla="*/ 4438228 w 9637211"/>
                <a:gd name="connsiteY124" fmla="*/ 1493782 h 1649863"/>
                <a:gd name="connsiteX125" fmla="*/ 4362305 w 9637211"/>
                <a:gd name="connsiteY125" fmla="*/ 1495088 h 1649863"/>
                <a:gd name="connsiteX126" fmla="*/ 4289278 w 9637211"/>
                <a:gd name="connsiteY126" fmla="*/ 1499864 h 1649863"/>
                <a:gd name="connsiteX127" fmla="*/ 4237236 w 9637211"/>
                <a:gd name="connsiteY127" fmla="*/ 1507551 h 1649863"/>
                <a:gd name="connsiteX128" fmla="*/ 4180626 w 9637211"/>
                <a:gd name="connsiteY128" fmla="*/ 1513420 h 1649863"/>
                <a:gd name="connsiteX129" fmla="*/ 4025047 w 9637211"/>
                <a:gd name="connsiteY129" fmla="*/ 1539594 h 1649863"/>
                <a:gd name="connsiteX130" fmla="*/ 3995866 w 9637211"/>
                <a:gd name="connsiteY130" fmla="*/ 1536451 h 1649863"/>
                <a:gd name="connsiteX131" fmla="*/ 3831212 w 9637211"/>
                <a:gd name="connsiteY131" fmla="*/ 1540151 h 1649863"/>
                <a:gd name="connsiteX132" fmla="*/ 3795461 w 9637211"/>
                <a:gd name="connsiteY132" fmla="*/ 1542189 h 1649863"/>
                <a:gd name="connsiteX133" fmla="*/ 3698543 w 9637211"/>
                <a:gd name="connsiteY133" fmla="*/ 1528342 h 1649863"/>
                <a:gd name="connsiteX134" fmla="*/ 3551836 w 9637211"/>
                <a:gd name="connsiteY134" fmla="*/ 1564762 h 1649863"/>
                <a:gd name="connsiteX135" fmla="*/ 3415003 w 9637211"/>
                <a:gd name="connsiteY135" fmla="*/ 1608081 h 1649863"/>
                <a:gd name="connsiteX136" fmla="*/ 3397737 w 9637211"/>
                <a:gd name="connsiteY136" fmla="*/ 1613622 h 1649863"/>
                <a:gd name="connsiteX137" fmla="*/ 3348360 w 9637211"/>
                <a:gd name="connsiteY137" fmla="*/ 1624007 h 1649863"/>
                <a:gd name="connsiteX138" fmla="*/ 3286876 w 9637211"/>
                <a:gd name="connsiteY138" fmla="*/ 1629796 h 1649863"/>
                <a:gd name="connsiteX139" fmla="*/ 3247932 w 9637211"/>
                <a:gd name="connsiteY139" fmla="*/ 1635832 h 1649863"/>
                <a:gd name="connsiteX140" fmla="*/ 3244999 w 9637211"/>
                <a:gd name="connsiteY140" fmla="*/ 1636180 h 1649863"/>
                <a:gd name="connsiteX141" fmla="*/ 3184484 w 9637211"/>
                <a:gd name="connsiteY141" fmla="*/ 1639097 h 1649863"/>
                <a:gd name="connsiteX142" fmla="*/ 3177540 w 9637211"/>
                <a:gd name="connsiteY142" fmla="*/ 1638715 h 1649863"/>
                <a:gd name="connsiteX143" fmla="*/ 3146060 w 9637211"/>
                <a:gd name="connsiteY143" fmla="*/ 1634857 h 1649863"/>
                <a:gd name="connsiteX144" fmla="*/ 3057965 w 9637211"/>
                <a:gd name="connsiteY144" fmla="*/ 1626236 h 1649863"/>
                <a:gd name="connsiteX145" fmla="*/ 2974961 w 9637211"/>
                <a:gd name="connsiteY145" fmla="*/ 1617995 h 1649863"/>
                <a:gd name="connsiteX146" fmla="*/ 2949608 w 9637211"/>
                <a:gd name="connsiteY146" fmla="*/ 1633655 h 1649863"/>
                <a:gd name="connsiteX147" fmla="*/ 2909973 w 9637211"/>
                <a:gd name="connsiteY147" fmla="*/ 1648121 h 1649863"/>
                <a:gd name="connsiteX148" fmla="*/ 2864542 w 9637211"/>
                <a:gd name="connsiteY148" fmla="*/ 1635245 h 1649863"/>
                <a:gd name="connsiteX149" fmla="*/ 2758460 w 9637211"/>
                <a:gd name="connsiteY149" fmla="*/ 1609130 h 1649863"/>
                <a:gd name="connsiteX150" fmla="*/ 2692301 w 9637211"/>
                <a:gd name="connsiteY150" fmla="*/ 1610905 h 1649863"/>
                <a:gd name="connsiteX151" fmla="*/ 2548009 w 9637211"/>
                <a:gd name="connsiteY151" fmla="*/ 1604522 h 1649863"/>
                <a:gd name="connsiteX152" fmla="*/ 2453210 w 9637211"/>
                <a:gd name="connsiteY152" fmla="*/ 1590103 h 1649863"/>
                <a:gd name="connsiteX153" fmla="*/ 2384726 w 9637211"/>
                <a:gd name="connsiteY153" fmla="*/ 1571904 h 1649863"/>
                <a:gd name="connsiteX154" fmla="*/ 2286765 w 9637211"/>
                <a:gd name="connsiteY154" fmla="*/ 1548534 h 1649863"/>
                <a:gd name="connsiteX155" fmla="*/ 2189064 w 9637211"/>
                <a:gd name="connsiteY155" fmla="*/ 1538649 h 1649863"/>
                <a:gd name="connsiteX156" fmla="*/ 2118010 w 9637211"/>
                <a:gd name="connsiteY156" fmla="*/ 1523712 h 1649863"/>
                <a:gd name="connsiteX157" fmla="*/ 2031682 w 9637211"/>
                <a:gd name="connsiteY157" fmla="*/ 1515318 h 1649863"/>
                <a:gd name="connsiteX158" fmla="*/ 1959737 w 9637211"/>
                <a:gd name="connsiteY158" fmla="*/ 1518317 h 1649863"/>
                <a:gd name="connsiteX159" fmla="*/ 1847100 w 9637211"/>
                <a:gd name="connsiteY159" fmla="*/ 1525944 h 1649863"/>
                <a:gd name="connsiteX160" fmla="*/ 1707262 w 9637211"/>
                <a:gd name="connsiteY160" fmla="*/ 1494706 h 1649863"/>
                <a:gd name="connsiteX161" fmla="*/ 1651067 w 9637211"/>
                <a:gd name="connsiteY161" fmla="*/ 1488939 h 1649863"/>
                <a:gd name="connsiteX162" fmla="*/ 1598392 w 9637211"/>
                <a:gd name="connsiteY162" fmla="*/ 1487556 h 1649863"/>
                <a:gd name="connsiteX163" fmla="*/ 1485796 w 9637211"/>
                <a:gd name="connsiteY163" fmla="*/ 1467717 h 1649863"/>
                <a:gd name="connsiteX164" fmla="*/ 1440105 w 9637211"/>
                <a:gd name="connsiteY164" fmla="*/ 1461600 h 1649863"/>
                <a:gd name="connsiteX165" fmla="*/ 1376742 w 9637211"/>
                <a:gd name="connsiteY165" fmla="*/ 1464813 h 1649863"/>
                <a:gd name="connsiteX166" fmla="*/ 1260914 w 9637211"/>
                <a:gd name="connsiteY166" fmla="*/ 1458783 h 1649863"/>
                <a:gd name="connsiteX167" fmla="*/ 1144209 w 9637211"/>
                <a:gd name="connsiteY167" fmla="*/ 1430510 h 1649863"/>
                <a:gd name="connsiteX168" fmla="*/ 1095577 w 9637211"/>
                <a:gd name="connsiteY168" fmla="*/ 1436151 h 1649863"/>
                <a:gd name="connsiteX169" fmla="*/ 1078045 w 9637211"/>
                <a:gd name="connsiteY169" fmla="*/ 1436212 h 1649863"/>
                <a:gd name="connsiteX170" fmla="*/ 919891 w 9637211"/>
                <a:gd name="connsiteY170" fmla="*/ 1425160 h 1649863"/>
                <a:gd name="connsiteX171" fmla="*/ 904047 w 9637211"/>
                <a:gd name="connsiteY171" fmla="*/ 1423883 h 1649863"/>
                <a:gd name="connsiteX172" fmla="*/ 829382 w 9637211"/>
                <a:gd name="connsiteY172" fmla="*/ 1410847 h 1649863"/>
                <a:gd name="connsiteX173" fmla="*/ 642661 w 9637211"/>
                <a:gd name="connsiteY173" fmla="*/ 1409490 h 1649863"/>
                <a:gd name="connsiteX174" fmla="*/ 631134 w 9637211"/>
                <a:gd name="connsiteY174" fmla="*/ 1408791 h 1649863"/>
                <a:gd name="connsiteX175" fmla="*/ 569136 w 9637211"/>
                <a:gd name="connsiteY175" fmla="*/ 1420097 h 1649863"/>
                <a:gd name="connsiteX176" fmla="*/ 538796 w 9637211"/>
                <a:gd name="connsiteY176" fmla="*/ 1433330 h 1649863"/>
                <a:gd name="connsiteX177" fmla="*/ 491177 w 9637211"/>
                <a:gd name="connsiteY177" fmla="*/ 1447867 h 1649863"/>
                <a:gd name="connsiteX178" fmla="*/ 442411 w 9637211"/>
                <a:gd name="connsiteY178" fmla="*/ 1454770 h 1649863"/>
                <a:gd name="connsiteX179" fmla="*/ 359296 w 9637211"/>
                <a:gd name="connsiteY179" fmla="*/ 1440257 h 1649863"/>
                <a:gd name="connsiteX180" fmla="*/ 329271 w 9637211"/>
                <a:gd name="connsiteY180" fmla="*/ 1439821 h 1649863"/>
                <a:gd name="connsiteX181" fmla="*/ 262167 w 9637211"/>
                <a:gd name="connsiteY181" fmla="*/ 1434111 h 1649863"/>
                <a:gd name="connsiteX182" fmla="*/ 203882 w 9637211"/>
                <a:gd name="connsiteY182" fmla="*/ 1437548 h 1649863"/>
                <a:gd name="connsiteX183" fmla="*/ 157723 w 9637211"/>
                <a:gd name="connsiteY183" fmla="*/ 1454055 h 1649863"/>
                <a:gd name="connsiteX184" fmla="*/ 89823 w 9637211"/>
                <a:gd name="connsiteY184" fmla="*/ 1460153 h 1649863"/>
                <a:gd name="connsiteX185" fmla="*/ 45393 w 9637211"/>
                <a:gd name="connsiteY185" fmla="*/ 1451938 h 1649863"/>
                <a:gd name="connsiteX186" fmla="*/ 36385 w 9637211"/>
                <a:gd name="connsiteY186" fmla="*/ 1450960 h 1649863"/>
                <a:gd name="connsiteX187" fmla="*/ 0 w 9637211"/>
                <a:gd name="connsiteY187" fmla="*/ 1452514 h 164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</a:cxnLst>
              <a:rect l="l" t="t" r="r" b="b"/>
              <a:pathLst>
                <a:path w="9637211" h="1649863">
                  <a:moveTo>
                    <a:pt x="2468659" y="1380297"/>
                  </a:moveTo>
                  <a:lnTo>
                    <a:pt x="2460722" y="1390272"/>
                  </a:lnTo>
                  <a:cubicBezTo>
                    <a:pt x="2456661" y="1396980"/>
                    <a:pt x="2451818" y="1402354"/>
                    <a:pt x="2446257" y="1406498"/>
                  </a:cubicBezTo>
                  <a:lnTo>
                    <a:pt x="2427494" y="1415356"/>
                  </a:lnTo>
                  <a:cubicBezTo>
                    <a:pt x="2441349" y="1411764"/>
                    <a:pt x="2452601" y="1403689"/>
                    <a:pt x="2460722" y="1390272"/>
                  </a:cubicBezTo>
                  <a:close/>
                  <a:moveTo>
                    <a:pt x="5731745" y="1360489"/>
                  </a:moveTo>
                  <a:lnTo>
                    <a:pt x="5698179" y="1367442"/>
                  </a:lnTo>
                  <a:lnTo>
                    <a:pt x="5715901" y="1365274"/>
                  </a:lnTo>
                  <a:cubicBezTo>
                    <a:pt x="5721750" y="1364345"/>
                    <a:pt x="5727285" y="1362979"/>
                    <a:pt x="5731745" y="1360489"/>
                  </a:cubicBezTo>
                  <a:close/>
                  <a:moveTo>
                    <a:pt x="5503859" y="1324849"/>
                  </a:moveTo>
                  <a:lnTo>
                    <a:pt x="5516994" y="1333353"/>
                  </a:lnTo>
                  <a:lnTo>
                    <a:pt x="5516994" y="1333352"/>
                  </a:lnTo>
                  <a:close/>
                  <a:moveTo>
                    <a:pt x="4720031" y="1268958"/>
                  </a:moveTo>
                  <a:lnTo>
                    <a:pt x="4749955" y="1273114"/>
                  </a:lnTo>
                  <a:lnTo>
                    <a:pt x="4767388" y="1277477"/>
                  </a:lnTo>
                  <a:lnTo>
                    <a:pt x="4767531" y="1277513"/>
                  </a:lnTo>
                  <a:lnTo>
                    <a:pt x="4782965" y="1281578"/>
                  </a:lnTo>
                  <a:lnTo>
                    <a:pt x="4784809" y="1281832"/>
                  </a:lnTo>
                  <a:lnTo>
                    <a:pt x="4790792" y="1283327"/>
                  </a:lnTo>
                  <a:cubicBezTo>
                    <a:pt x="4798641" y="1284916"/>
                    <a:pt x="4806563" y="1285965"/>
                    <a:pt x="4814638" y="1285937"/>
                  </a:cubicBezTo>
                  <a:lnTo>
                    <a:pt x="4784809" y="1281832"/>
                  </a:lnTo>
                  <a:lnTo>
                    <a:pt x="4767531" y="1277513"/>
                  </a:lnTo>
                  <a:lnTo>
                    <a:pt x="4751799" y="1273370"/>
                  </a:lnTo>
                  <a:lnTo>
                    <a:pt x="4749955" y="1273114"/>
                  </a:lnTo>
                  <a:lnTo>
                    <a:pt x="4743957" y="1271612"/>
                  </a:lnTo>
                  <a:cubicBezTo>
                    <a:pt x="4736090" y="1270013"/>
                    <a:pt x="4728141" y="1268949"/>
                    <a:pt x="4720031" y="1268958"/>
                  </a:cubicBezTo>
                  <a:close/>
                  <a:moveTo>
                    <a:pt x="3276840" y="1263985"/>
                  </a:moveTo>
                  <a:cubicBezTo>
                    <a:pt x="3292849" y="1276789"/>
                    <a:pt x="3310250" y="1281089"/>
                    <a:pt x="3328341" y="1281473"/>
                  </a:cubicBezTo>
                  <a:lnTo>
                    <a:pt x="3301810" y="1277386"/>
                  </a:lnTo>
                  <a:cubicBezTo>
                    <a:pt x="3293198" y="1274663"/>
                    <a:pt x="3284847" y="1270386"/>
                    <a:pt x="3276840" y="1263985"/>
                  </a:cubicBezTo>
                  <a:close/>
                  <a:moveTo>
                    <a:pt x="3519760" y="1250994"/>
                  </a:moveTo>
                  <a:cubicBezTo>
                    <a:pt x="3514125" y="1250064"/>
                    <a:pt x="3508615" y="1250202"/>
                    <a:pt x="3503255" y="1251147"/>
                  </a:cubicBezTo>
                  <a:lnTo>
                    <a:pt x="3519760" y="1250994"/>
                  </a:lnTo>
                  <a:cubicBezTo>
                    <a:pt x="3525393" y="1251924"/>
                    <a:pt x="3531152" y="1253922"/>
                    <a:pt x="3537011" y="1257249"/>
                  </a:cubicBezTo>
                  <a:cubicBezTo>
                    <a:pt x="3531153" y="1253922"/>
                    <a:pt x="3525394" y="1251924"/>
                    <a:pt x="3519760" y="1250994"/>
                  </a:cubicBezTo>
                  <a:close/>
                  <a:moveTo>
                    <a:pt x="5038723" y="1229019"/>
                  </a:moveTo>
                  <a:cubicBezTo>
                    <a:pt x="5028630" y="1228971"/>
                    <a:pt x="5018835" y="1229777"/>
                    <a:pt x="5009340" y="1231627"/>
                  </a:cubicBezTo>
                  <a:lnTo>
                    <a:pt x="5069905" y="1231533"/>
                  </a:lnTo>
                  <a:cubicBezTo>
                    <a:pt x="5059212" y="1229968"/>
                    <a:pt x="5048818" y="1229067"/>
                    <a:pt x="5038723" y="1229019"/>
                  </a:cubicBezTo>
                  <a:close/>
                  <a:moveTo>
                    <a:pt x="6274350" y="1198579"/>
                  </a:moveTo>
                  <a:lnTo>
                    <a:pt x="6274350" y="1198580"/>
                  </a:lnTo>
                  <a:lnTo>
                    <a:pt x="6299734" y="1215874"/>
                  </a:lnTo>
                  <a:cubicBezTo>
                    <a:pt x="6292882" y="1211182"/>
                    <a:pt x="6285837" y="1206500"/>
                    <a:pt x="6274350" y="1198579"/>
                  </a:cubicBezTo>
                  <a:close/>
                  <a:moveTo>
                    <a:pt x="284014" y="1083637"/>
                  </a:moveTo>
                  <a:lnTo>
                    <a:pt x="274455" y="1086842"/>
                  </a:lnTo>
                  <a:lnTo>
                    <a:pt x="233501" y="1096794"/>
                  </a:lnTo>
                  <a:lnTo>
                    <a:pt x="274456" y="1086842"/>
                  </a:lnTo>
                  <a:close/>
                  <a:moveTo>
                    <a:pt x="691166" y="1081917"/>
                  </a:moveTo>
                  <a:cubicBezTo>
                    <a:pt x="686005" y="1082970"/>
                    <a:pt x="680596" y="1084918"/>
                    <a:pt x="677191" y="1087044"/>
                  </a:cubicBezTo>
                  <a:cubicBezTo>
                    <a:pt x="660788" y="1097408"/>
                    <a:pt x="646181" y="1105351"/>
                    <a:pt x="632391" y="1110922"/>
                  </a:cubicBezTo>
                  <a:cubicBezTo>
                    <a:pt x="646181" y="1105351"/>
                    <a:pt x="660789" y="1097408"/>
                    <a:pt x="677192" y="1087044"/>
                  </a:cubicBezTo>
                  <a:close/>
                  <a:moveTo>
                    <a:pt x="428044" y="1067823"/>
                  </a:moveTo>
                  <a:cubicBezTo>
                    <a:pt x="446919" y="1068326"/>
                    <a:pt x="465868" y="1068118"/>
                    <a:pt x="479634" y="1077452"/>
                  </a:cubicBezTo>
                  <a:cubicBezTo>
                    <a:pt x="465869" y="1068118"/>
                    <a:pt x="446919" y="1068326"/>
                    <a:pt x="428044" y="1067823"/>
                  </a:cubicBezTo>
                  <a:close/>
                  <a:moveTo>
                    <a:pt x="7445292" y="757632"/>
                  </a:moveTo>
                  <a:cubicBezTo>
                    <a:pt x="7451720" y="761638"/>
                    <a:pt x="7458880" y="765687"/>
                    <a:pt x="7466390" y="768915"/>
                  </a:cubicBezTo>
                  <a:lnTo>
                    <a:pt x="7474827" y="771226"/>
                  </a:lnTo>
                  <a:lnTo>
                    <a:pt x="7466391" y="768915"/>
                  </a:lnTo>
                  <a:cubicBezTo>
                    <a:pt x="7458880" y="765687"/>
                    <a:pt x="7451720" y="761638"/>
                    <a:pt x="7445292" y="757632"/>
                  </a:cubicBezTo>
                  <a:close/>
                  <a:moveTo>
                    <a:pt x="0" y="0"/>
                  </a:moveTo>
                  <a:lnTo>
                    <a:pt x="9637211" y="0"/>
                  </a:lnTo>
                  <a:lnTo>
                    <a:pt x="9583319" y="32146"/>
                  </a:lnTo>
                  <a:cubicBezTo>
                    <a:pt x="9545773" y="53573"/>
                    <a:pt x="9512012" y="76700"/>
                    <a:pt x="9493665" y="112426"/>
                  </a:cubicBezTo>
                  <a:cubicBezTo>
                    <a:pt x="9485465" y="128200"/>
                    <a:pt x="9473638" y="145563"/>
                    <a:pt x="9457156" y="155303"/>
                  </a:cubicBezTo>
                  <a:cubicBezTo>
                    <a:pt x="9433664" y="169148"/>
                    <a:pt x="9403364" y="175160"/>
                    <a:pt x="9377643" y="187228"/>
                  </a:cubicBezTo>
                  <a:cubicBezTo>
                    <a:pt x="9347347" y="201400"/>
                    <a:pt x="9312111" y="214085"/>
                    <a:pt x="9292088" y="235295"/>
                  </a:cubicBezTo>
                  <a:cubicBezTo>
                    <a:pt x="9274297" y="254202"/>
                    <a:pt x="9256121" y="269202"/>
                    <a:pt x="9231985" y="281821"/>
                  </a:cubicBezTo>
                  <a:cubicBezTo>
                    <a:pt x="9215069" y="290641"/>
                    <a:pt x="9202945" y="305820"/>
                    <a:pt x="9185378" y="313259"/>
                  </a:cubicBezTo>
                  <a:cubicBezTo>
                    <a:pt x="9162280" y="323162"/>
                    <a:pt x="9138896" y="331194"/>
                    <a:pt x="9118948" y="345810"/>
                  </a:cubicBezTo>
                  <a:cubicBezTo>
                    <a:pt x="9098245" y="360931"/>
                    <a:pt x="9074484" y="373219"/>
                    <a:pt x="9052763" y="387450"/>
                  </a:cubicBezTo>
                  <a:cubicBezTo>
                    <a:pt x="9041247" y="395066"/>
                    <a:pt x="9031971" y="404773"/>
                    <a:pt x="9020858" y="412686"/>
                  </a:cubicBezTo>
                  <a:cubicBezTo>
                    <a:pt x="9000514" y="427162"/>
                    <a:pt x="8979766" y="441345"/>
                    <a:pt x="8958799" y="455068"/>
                  </a:cubicBezTo>
                  <a:cubicBezTo>
                    <a:pt x="8937836" y="468792"/>
                    <a:pt x="8917940" y="484502"/>
                    <a:pt x="8894669" y="494884"/>
                  </a:cubicBezTo>
                  <a:cubicBezTo>
                    <a:pt x="8854995" y="512490"/>
                    <a:pt x="8811321" y="524012"/>
                    <a:pt x="8772871" y="542815"/>
                  </a:cubicBezTo>
                  <a:cubicBezTo>
                    <a:pt x="8733852" y="561958"/>
                    <a:pt x="8697379" y="585375"/>
                    <a:pt x="8663102" y="609939"/>
                  </a:cubicBezTo>
                  <a:cubicBezTo>
                    <a:pt x="8635978" y="629295"/>
                    <a:pt x="8610598" y="648411"/>
                    <a:pt x="8575858" y="659344"/>
                  </a:cubicBezTo>
                  <a:cubicBezTo>
                    <a:pt x="8556476" y="665459"/>
                    <a:pt x="8536416" y="677725"/>
                    <a:pt x="8525191" y="691449"/>
                  </a:cubicBezTo>
                  <a:cubicBezTo>
                    <a:pt x="8500912" y="721337"/>
                    <a:pt x="8469036" y="743120"/>
                    <a:pt x="8432740" y="762134"/>
                  </a:cubicBezTo>
                  <a:cubicBezTo>
                    <a:pt x="8384287" y="787695"/>
                    <a:pt x="8336442" y="813700"/>
                    <a:pt x="8287775" y="838802"/>
                  </a:cubicBezTo>
                  <a:cubicBezTo>
                    <a:pt x="8259073" y="853684"/>
                    <a:pt x="8230604" y="869336"/>
                    <a:pt x="8199975" y="880700"/>
                  </a:cubicBezTo>
                  <a:cubicBezTo>
                    <a:pt x="8137395" y="904120"/>
                    <a:pt x="8073115" y="924637"/>
                    <a:pt x="8009879" y="946676"/>
                  </a:cubicBezTo>
                  <a:cubicBezTo>
                    <a:pt x="7989181" y="953793"/>
                    <a:pt x="7969777" y="963518"/>
                    <a:pt x="7948650" y="969872"/>
                  </a:cubicBezTo>
                  <a:cubicBezTo>
                    <a:pt x="7925797" y="976781"/>
                    <a:pt x="7901001" y="979703"/>
                    <a:pt x="7878149" y="986611"/>
                  </a:cubicBezTo>
                  <a:cubicBezTo>
                    <a:pt x="7840120" y="998017"/>
                    <a:pt x="7803387" y="1012030"/>
                    <a:pt x="7765368" y="1023592"/>
                  </a:cubicBezTo>
                  <a:cubicBezTo>
                    <a:pt x="7692011" y="1045805"/>
                    <a:pt x="7618421" y="1067243"/>
                    <a:pt x="7544827" y="1088525"/>
                  </a:cubicBezTo>
                  <a:cubicBezTo>
                    <a:pt x="7529069" y="1093051"/>
                    <a:pt x="7511791" y="1094355"/>
                    <a:pt x="7496243" y="1099185"/>
                  </a:cubicBezTo>
                  <a:cubicBezTo>
                    <a:pt x="7454978" y="1112160"/>
                    <a:pt x="7413953" y="1126064"/>
                    <a:pt x="7373131" y="1140118"/>
                  </a:cubicBezTo>
                  <a:cubicBezTo>
                    <a:pt x="7348411" y="1148686"/>
                    <a:pt x="7324355" y="1158947"/>
                    <a:pt x="7299425" y="1167211"/>
                  </a:cubicBezTo>
                  <a:cubicBezTo>
                    <a:pt x="7279481" y="1173822"/>
                    <a:pt x="7258894" y="1179208"/>
                    <a:pt x="7238066" y="1183666"/>
                  </a:cubicBezTo>
                  <a:cubicBezTo>
                    <a:pt x="7220132" y="1187513"/>
                    <a:pt x="7201262" y="1188107"/>
                    <a:pt x="7183552" y="1192571"/>
                  </a:cubicBezTo>
                  <a:cubicBezTo>
                    <a:pt x="7135617" y="1204612"/>
                    <a:pt x="7088328" y="1217878"/>
                    <a:pt x="7040813" y="1230525"/>
                  </a:cubicBezTo>
                  <a:cubicBezTo>
                    <a:pt x="7021767" y="1235524"/>
                    <a:pt x="7002277" y="1239447"/>
                    <a:pt x="6983864" y="1245513"/>
                  </a:cubicBezTo>
                  <a:cubicBezTo>
                    <a:pt x="6934564" y="1261544"/>
                    <a:pt x="6886133" y="1279414"/>
                    <a:pt x="6836601" y="1294672"/>
                  </a:cubicBezTo>
                  <a:cubicBezTo>
                    <a:pt x="6795516" y="1307324"/>
                    <a:pt x="6753122" y="1317057"/>
                    <a:pt x="6711393" y="1328485"/>
                  </a:cubicBezTo>
                  <a:cubicBezTo>
                    <a:pt x="6693705" y="1333419"/>
                    <a:pt x="6676878" y="1340036"/>
                    <a:pt x="6659164" y="1344343"/>
                  </a:cubicBezTo>
                  <a:cubicBezTo>
                    <a:pt x="6619497" y="1354102"/>
                    <a:pt x="6579188" y="1362635"/>
                    <a:pt x="6539327" y="1372405"/>
                  </a:cubicBezTo>
                  <a:cubicBezTo>
                    <a:pt x="6516609" y="1378051"/>
                    <a:pt x="6494842" y="1387262"/>
                    <a:pt x="6471659" y="1391362"/>
                  </a:cubicBezTo>
                  <a:cubicBezTo>
                    <a:pt x="6416600" y="1401077"/>
                    <a:pt x="6361053" y="1408777"/>
                    <a:pt x="6305536" y="1417103"/>
                  </a:cubicBezTo>
                  <a:cubicBezTo>
                    <a:pt x="6248279" y="1425669"/>
                    <a:pt x="6191229" y="1434541"/>
                    <a:pt x="6133939" y="1442481"/>
                  </a:cubicBezTo>
                  <a:cubicBezTo>
                    <a:pt x="6102579" y="1446662"/>
                    <a:pt x="6070917" y="1448658"/>
                    <a:pt x="6039547" y="1452681"/>
                  </a:cubicBezTo>
                  <a:cubicBezTo>
                    <a:pt x="6012050" y="1456206"/>
                    <a:pt x="5984839" y="1461597"/>
                    <a:pt x="5957366" y="1465590"/>
                  </a:cubicBezTo>
                  <a:cubicBezTo>
                    <a:pt x="5933562" y="1468934"/>
                    <a:pt x="5909518" y="1471349"/>
                    <a:pt x="5885715" y="1474694"/>
                  </a:cubicBezTo>
                  <a:cubicBezTo>
                    <a:pt x="5847596" y="1480140"/>
                    <a:pt x="5809691" y="1486048"/>
                    <a:pt x="5771774" y="1491643"/>
                  </a:cubicBezTo>
                  <a:cubicBezTo>
                    <a:pt x="5755903" y="1493820"/>
                    <a:pt x="5739373" y="1498540"/>
                    <a:pt x="5724294" y="1496914"/>
                  </a:cubicBezTo>
                  <a:cubicBezTo>
                    <a:pt x="5686295" y="1492781"/>
                    <a:pt x="5649250" y="1496294"/>
                    <a:pt x="5611931" y="1502173"/>
                  </a:cubicBezTo>
                  <a:cubicBezTo>
                    <a:pt x="5599171" y="1504201"/>
                    <a:pt x="5585354" y="1504553"/>
                    <a:pt x="5572785" y="1502492"/>
                  </a:cubicBezTo>
                  <a:cubicBezTo>
                    <a:pt x="5547064" y="1498394"/>
                    <a:pt x="5522015" y="1492069"/>
                    <a:pt x="5496622" y="1486703"/>
                  </a:cubicBezTo>
                  <a:cubicBezTo>
                    <a:pt x="5493862" y="1486051"/>
                    <a:pt x="5490551" y="1486053"/>
                    <a:pt x="5487614" y="1485725"/>
                  </a:cubicBezTo>
                  <a:cubicBezTo>
                    <a:pt x="5470960" y="1483859"/>
                    <a:pt x="5454506" y="1481984"/>
                    <a:pt x="5437869" y="1480432"/>
                  </a:cubicBezTo>
                  <a:cubicBezTo>
                    <a:pt x="5428868" y="1479610"/>
                    <a:pt x="5419725" y="1479895"/>
                    <a:pt x="5410729" y="1479229"/>
                  </a:cubicBezTo>
                  <a:cubicBezTo>
                    <a:pt x="5375917" y="1476513"/>
                    <a:pt x="5338174" y="1485709"/>
                    <a:pt x="5307325" y="1468207"/>
                  </a:cubicBezTo>
                  <a:cubicBezTo>
                    <a:pt x="5287297" y="1456930"/>
                    <a:pt x="5268577" y="1460658"/>
                    <a:pt x="5247871" y="1463540"/>
                  </a:cubicBezTo>
                  <a:cubicBezTo>
                    <a:pt x="5232193" y="1465707"/>
                    <a:pt x="5216035" y="1466016"/>
                    <a:pt x="5200105" y="1466942"/>
                  </a:cubicBezTo>
                  <a:cubicBezTo>
                    <a:pt x="5172135" y="1468759"/>
                    <a:pt x="5144152" y="1470266"/>
                    <a:pt x="5116199" y="1472398"/>
                  </a:cubicBezTo>
                  <a:cubicBezTo>
                    <a:pt x="5107270" y="1473142"/>
                    <a:pt x="5098326" y="1477498"/>
                    <a:pt x="5089547" y="1477294"/>
                  </a:cubicBezTo>
                  <a:cubicBezTo>
                    <a:pt x="5048970" y="1476267"/>
                    <a:pt x="5008312" y="1473519"/>
                    <a:pt x="4967752" y="1472806"/>
                  </a:cubicBezTo>
                  <a:cubicBezTo>
                    <a:pt x="4944740" y="1472347"/>
                    <a:pt x="4921363" y="1476454"/>
                    <a:pt x="4898514" y="1475359"/>
                  </a:cubicBezTo>
                  <a:cubicBezTo>
                    <a:pt x="4872154" y="1474119"/>
                    <a:pt x="4846185" y="1468937"/>
                    <a:pt x="4819948" y="1466277"/>
                  </a:cubicBezTo>
                  <a:cubicBezTo>
                    <a:pt x="4812704" y="1465529"/>
                    <a:pt x="4804802" y="1467322"/>
                    <a:pt x="4797235" y="1467999"/>
                  </a:cubicBezTo>
                  <a:cubicBezTo>
                    <a:pt x="4788699" y="1468726"/>
                    <a:pt x="4780369" y="1469755"/>
                    <a:pt x="4771823" y="1470324"/>
                  </a:cubicBezTo>
                  <a:cubicBezTo>
                    <a:pt x="4745790" y="1471894"/>
                    <a:pt x="4719721" y="1472679"/>
                    <a:pt x="4693726" y="1475031"/>
                  </a:cubicBezTo>
                  <a:cubicBezTo>
                    <a:pt x="4677818" y="1476425"/>
                    <a:pt x="4661410" y="1483651"/>
                    <a:pt x="4646522" y="1482013"/>
                  </a:cubicBezTo>
                  <a:cubicBezTo>
                    <a:pt x="4616175" y="1478927"/>
                    <a:pt x="4586536" y="1490556"/>
                    <a:pt x="4556001" y="1483554"/>
                  </a:cubicBezTo>
                  <a:cubicBezTo>
                    <a:pt x="4546547" y="1481499"/>
                    <a:pt x="4534022" y="1488380"/>
                    <a:pt x="4522761" y="1489236"/>
                  </a:cubicBezTo>
                  <a:cubicBezTo>
                    <a:pt x="4494612" y="1491377"/>
                    <a:pt x="4466422" y="1492580"/>
                    <a:pt x="4438228" y="1493782"/>
                  </a:cubicBezTo>
                  <a:cubicBezTo>
                    <a:pt x="4412951" y="1494844"/>
                    <a:pt x="4386813" y="1498301"/>
                    <a:pt x="4362305" y="1495088"/>
                  </a:cubicBezTo>
                  <a:cubicBezTo>
                    <a:pt x="4336613" y="1491619"/>
                    <a:pt x="4313708" y="1493351"/>
                    <a:pt x="4289278" y="1499864"/>
                  </a:cubicBezTo>
                  <a:cubicBezTo>
                    <a:pt x="4272539" y="1504281"/>
                    <a:pt x="4254677" y="1505613"/>
                    <a:pt x="4237236" y="1507551"/>
                  </a:cubicBezTo>
                  <a:cubicBezTo>
                    <a:pt x="4218443" y="1509712"/>
                    <a:pt x="4197483" y="1507428"/>
                    <a:pt x="4180626" y="1513420"/>
                  </a:cubicBezTo>
                  <a:cubicBezTo>
                    <a:pt x="4130437" y="1531219"/>
                    <a:pt x="4078308" y="1537027"/>
                    <a:pt x="4025047" y="1539594"/>
                  </a:cubicBezTo>
                  <a:cubicBezTo>
                    <a:pt x="4015328" y="1540063"/>
                    <a:pt x="4005307" y="1538350"/>
                    <a:pt x="3995866" y="1536451"/>
                  </a:cubicBezTo>
                  <a:cubicBezTo>
                    <a:pt x="3940757" y="1524983"/>
                    <a:pt x="3886195" y="1528868"/>
                    <a:pt x="3831212" y="1540151"/>
                  </a:cubicBezTo>
                  <a:cubicBezTo>
                    <a:pt x="3819833" y="1542583"/>
                    <a:pt x="3807019" y="1543514"/>
                    <a:pt x="3795461" y="1542189"/>
                  </a:cubicBezTo>
                  <a:cubicBezTo>
                    <a:pt x="3762927" y="1538264"/>
                    <a:pt x="3731194" y="1530691"/>
                    <a:pt x="3698543" y="1528342"/>
                  </a:cubicBezTo>
                  <a:cubicBezTo>
                    <a:pt x="3644585" y="1524508"/>
                    <a:pt x="3599168" y="1548354"/>
                    <a:pt x="3551836" y="1564762"/>
                  </a:cubicBezTo>
                  <a:cubicBezTo>
                    <a:pt x="3506795" y="1580273"/>
                    <a:pt x="3469370" y="1612209"/>
                    <a:pt x="3415003" y="1608081"/>
                  </a:cubicBezTo>
                  <a:cubicBezTo>
                    <a:pt x="3409532" y="1607717"/>
                    <a:pt x="3403709" y="1612236"/>
                    <a:pt x="3397737" y="1613622"/>
                  </a:cubicBezTo>
                  <a:cubicBezTo>
                    <a:pt x="3381358" y="1617394"/>
                    <a:pt x="3365010" y="1621790"/>
                    <a:pt x="3348360" y="1624007"/>
                  </a:cubicBezTo>
                  <a:cubicBezTo>
                    <a:pt x="3328041" y="1626870"/>
                    <a:pt x="3307211" y="1627247"/>
                    <a:pt x="3286876" y="1629796"/>
                  </a:cubicBezTo>
                  <a:cubicBezTo>
                    <a:pt x="3273801" y="1631368"/>
                    <a:pt x="3260860" y="1633717"/>
                    <a:pt x="3247932" y="1635832"/>
                  </a:cubicBezTo>
                  <a:lnTo>
                    <a:pt x="3244999" y="1636180"/>
                  </a:lnTo>
                  <a:lnTo>
                    <a:pt x="3184484" y="1639097"/>
                  </a:lnTo>
                  <a:lnTo>
                    <a:pt x="3177540" y="1638715"/>
                  </a:lnTo>
                  <a:cubicBezTo>
                    <a:pt x="3167030" y="1637417"/>
                    <a:pt x="3156526" y="1635766"/>
                    <a:pt x="3146060" y="1634857"/>
                  </a:cubicBezTo>
                  <a:cubicBezTo>
                    <a:pt x="3116518" y="1632358"/>
                    <a:pt x="3084302" y="1635010"/>
                    <a:pt x="3057965" y="1626236"/>
                  </a:cubicBezTo>
                  <a:cubicBezTo>
                    <a:pt x="3029852" y="1616919"/>
                    <a:pt x="3003375" y="1613330"/>
                    <a:pt x="2974961" y="1617995"/>
                  </a:cubicBezTo>
                  <a:cubicBezTo>
                    <a:pt x="2965488" y="1619550"/>
                    <a:pt x="2953558" y="1626717"/>
                    <a:pt x="2949608" y="1633655"/>
                  </a:cubicBezTo>
                  <a:cubicBezTo>
                    <a:pt x="2940805" y="1649145"/>
                    <a:pt x="2927912" y="1652436"/>
                    <a:pt x="2909973" y="1648121"/>
                  </a:cubicBezTo>
                  <a:cubicBezTo>
                    <a:pt x="2894404" y="1644476"/>
                    <a:pt x="2875446" y="1643195"/>
                    <a:pt x="2864542" y="1635245"/>
                  </a:cubicBezTo>
                  <a:cubicBezTo>
                    <a:pt x="2833644" y="1612724"/>
                    <a:pt x="2795701" y="1613769"/>
                    <a:pt x="2758460" y="1609130"/>
                  </a:cubicBezTo>
                  <a:cubicBezTo>
                    <a:pt x="2735725" y="1606301"/>
                    <a:pt x="2714721" y="1607157"/>
                    <a:pt x="2692301" y="1610905"/>
                  </a:cubicBezTo>
                  <a:cubicBezTo>
                    <a:pt x="2643606" y="1619217"/>
                    <a:pt x="2595572" y="1613057"/>
                    <a:pt x="2548009" y="1604522"/>
                  </a:cubicBezTo>
                  <a:cubicBezTo>
                    <a:pt x="2516561" y="1598820"/>
                    <a:pt x="2484471" y="1595972"/>
                    <a:pt x="2453210" y="1590103"/>
                  </a:cubicBezTo>
                  <a:cubicBezTo>
                    <a:pt x="2429807" y="1585581"/>
                    <a:pt x="2406352" y="1579963"/>
                    <a:pt x="2384726" y="1571904"/>
                  </a:cubicBezTo>
                  <a:cubicBezTo>
                    <a:pt x="2353369" y="1560075"/>
                    <a:pt x="2325581" y="1541326"/>
                    <a:pt x="2286765" y="1548534"/>
                  </a:cubicBezTo>
                  <a:cubicBezTo>
                    <a:pt x="2252584" y="1554889"/>
                    <a:pt x="2221009" y="1546526"/>
                    <a:pt x="2189064" y="1538649"/>
                  </a:cubicBezTo>
                  <a:cubicBezTo>
                    <a:pt x="2165600" y="1532875"/>
                    <a:pt x="2142133" y="1526942"/>
                    <a:pt x="2118010" y="1523712"/>
                  </a:cubicBezTo>
                  <a:cubicBezTo>
                    <a:pt x="2089379" y="1519913"/>
                    <a:pt x="2057412" y="1523652"/>
                    <a:pt x="2031682" y="1515318"/>
                  </a:cubicBezTo>
                  <a:cubicBezTo>
                    <a:pt x="2004761" y="1506572"/>
                    <a:pt x="1983123" y="1514364"/>
                    <a:pt x="1959737" y="1518317"/>
                  </a:cubicBezTo>
                  <a:cubicBezTo>
                    <a:pt x="1922433" y="1524509"/>
                    <a:pt x="1885501" y="1534450"/>
                    <a:pt x="1847100" y="1525944"/>
                  </a:cubicBezTo>
                  <a:cubicBezTo>
                    <a:pt x="1800428" y="1515638"/>
                    <a:pt x="1754098" y="1504375"/>
                    <a:pt x="1707262" y="1494706"/>
                  </a:cubicBezTo>
                  <a:cubicBezTo>
                    <a:pt x="1689158" y="1491026"/>
                    <a:pt x="1669827" y="1490075"/>
                    <a:pt x="1651067" y="1488939"/>
                  </a:cubicBezTo>
                  <a:cubicBezTo>
                    <a:pt x="1633296" y="1488069"/>
                    <a:pt x="1612320" y="1493475"/>
                    <a:pt x="1598392" y="1487556"/>
                  </a:cubicBezTo>
                  <a:cubicBezTo>
                    <a:pt x="1562588" y="1472333"/>
                    <a:pt x="1526230" y="1465768"/>
                    <a:pt x="1485796" y="1467717"/>
                  </a:cubicBezTo>
                  <a:cubicBezTo>
                    <a:pt x="1470633" y="1468448"/>
                    <a:pt x="1455519" y="1462113"/>
                    <a:pt x="1440105" y="1461600"/>
                  </a:cubicBezTo>
                  <a:cubicBezTo>
                    <a:pt x="1419033" y="1461047"/>
                    <a:pt x="1394726" y="1457982"/>
                    <a:pt x="1376742" y="1464813"/>
                  </a:cubicBezTo>
                  <a:cubicBezTo>
                    <a:pt x="1334463" y="1480976"/>
                    <a:pt x="1299105" y="1470908"/>
                    <a:pt x="1260914" y="1458783"/>
                  </a:cubicBezTo>
                  <a:cubicBezTo>
                    <a:pt x="1223316" y="1446785"/>
                    <a:pt x="1183912" y="1437700"/>
                    <a:pt x="1144209" y="1430510"/>
                  </a:cubicBezTo>
                  <a:cubicBezTo>
                    <a:pt x="1129277" y="1427934"/>
                    <a:pt x="1111855" y="1434268"/>
                    <a:pt x="1095577" y="1436151"/>
                  </a:cubicBezTo>
                  <a:cubicBezTo>
                    <a:pt x="1089760" y="1436745"/>
                    <a:pt x="1083367" y="1437525"/>
                    <a:pt x="1078045" y="1436212"/>
                  </a:cubicBezTo>
                  <a:cubicBezTo>
                    <a:pt x="1026587" y="1423625"/>
                    <a:pt x="974523" y="1414679"/>
                    <a:pt x="919891" y="1425160"/>
                  </a:cubicBezTo>
                  <a:cubicBezTo>
                    <a:pt x="914876" y="1426187"/>
                    <a:pt x="909153" y="1424736"/>
                    <a:pt x="904047" y="1423883"/>
                  </a:cubicBezTo>
                  <a:cubicBezTo>
                    <a:pt x="879088" y="1419436"/>
                    <a:pt x="854553" y="1411675"/>
                    <a:pt x="829382" y="1410847"/>
                  </a:cubicBezTo>
                  <a:cubicBezTo>
                    <a:pt x="767326" y="1408817"/>
                    <a:pt x="705028" y="1409779"/>
                    <a:pt x="642661" y="1409490"/>
                  </a:cubicBezTo>
                  <a:cubicBezTo>
                    <a:pt x="638766" y="1409522"/>
                    <a:pt x="634684" y="1409719"/>
                    <a:pt x="631134" y="1408791"/>
                  </a:cubicBezTo>
                  <a:cubicBezTo>
                    <a:pt x="607871" y="1403163"/>
                    <a:pt x="587956" y="1406321"/>
                    <a:pt x="569136" y="1420097"/>
                  </a:cubicBezTo>
                  <a:cubicBezTo>
                    <a:pt x="560854" y="1426146"/>
                    <a:pt x="549335" y="1429684"/>
                    <a:pt x="538796" y="1433330"/>
                  </a:cubicBezTo>
                  <a:cubicBezTo>
                    <a:pt x="523276" y="1438787"/>
                    <a:pt x="507362" y="1444105"/>
                    <a:pt x="491177" y="1447867"/>
                  </a:cubicBezTo>
                  <a:cubicBezTo>
                    <a:pt x="475178" y="1451464"/>
                    <a:pt x="458068" y="1456211"/>
                    <a:pt x="442411" y="1454770"/>
                  </a:cubicBezTo>
                  <a:cubicBezTo>
                    <a:pt x="414232" y="1452205"/>
                    <a:pt x="387176" y="1444721"/>
                    <a:pt x="359296" y="1440257"/>
                  </a:cubicBezTo>
                  <a:cubicBezTo>
                    <a:pt x="349673" y="1438680"/>
                    <a:pt x="339191" y="1439501"/>
                    <a:pt x="329271" y="1439821"/>
                  </a:cubicBezTo>
                  <a:cubicBezTo>
                    <a:pt x="306503" y="1440449"/>
                    <a:pt x="283397" y="1446114"/>
                    <a:pt x="262167" y="1434111"/>
                  </a:cubicBezTo>
                  <a:cubicBezTo>
                    <a:pt x="242530" y="1422816"/>
                    <a:pt x="223456" y="1427345"/>
                    <a:pt x="203882" y="1437548"/>
                  </a:cubicBezTo>
                  <a:cubicBezTo>
                    <a:pt x="189813" y="1444818"/>
                    <a:pt x="173736" y="1450772"/>
                    <a:pt x="157723" y="1454055"/>
                  </a:cubicBezTo>
                  <a:cubicBezTo>
                    <a:pt x="135728" y="1458567"/>
                    <a:pt x="113832" y="1461037"/>
                    <a:pt x="89823" y="1460153"/>
                  </a:cubicBezTo>
                  <a:cubicBezTo>
                    <a:pt x="72843" y="1459559"/>
                    <a:pt x="59011" y="1459598"/>
                    <a:pt x="45393" y="1451938"/>
                  </a:cubicBezTo>
                  <a:cubicBezTo>
                    <a:pt x="43196" y="1450788"/>
                    <a:pt x="39293" y="1450662"/>
                    <a:pt x="36385" y="1450960"/>
                  </a:cubicBezTo>
                  <a:lnTo>
                    <a:pt x="0" y="1452514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EABE02-705D-4B3A-B7DF-634641E1D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739305" cy="1775939"/>
            <a:chOff x="1" y="1"/>
            <a:chExt cx="9739305" cy="177593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8C4F13C-93EF-478B-A270-CF799F866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1000297-B3F2-4605-9C3B-D7655D682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08034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B2AC5-E041-4FB6-9721-F39692E27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Multi-stage Cluster Sample (Sampling methods)</a:t>
            </a:r>
            <a:endParaRPr lang="en-AU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3E8C3AF-A111-49DB-8F68-C30AF10121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300" y="1825625"/>
            <a:ext cx="8173400" cy="4351338"/>
          </a:xfrm>
        </p:spPr>
      </p:pic>
    </p:spTree>
    <p:extLst>
      <p:ext uri="{BB962C8B-B14F-4D97-AF65-F5344CB8AC3E}">
        <p14:creationId xmlns:p14="http://schemas.microsoft.com/office/powerpoint/2010/main" val="3610309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E8CA8-3832-401D-87B0-638253EB1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Stratified Random Sample (Sampling method)</a:t>
            </a:r>
            <a:endParaRPr lang="en-A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6F1522-AC5B-42E5-A46F-E9743542C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496" y="1825625"/>
            <a:ext cx="7959008" cy="4351338"/>
          </a:xfrm>
        </p:spPr>
      </p:pic>
    </p:spTree>
    <p:extLst>
      <p:ext uri="{BB962C8B-B14F-4D97-AF65-F5344CB8AC3E}">
        <p14:creationId xmlns:p14="http://schemas.microsoft.com/office/powerpoint/2010/main" val="99461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63C1F321-BB96-4700-B3CE-1A6156067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FA1AD64-F15F-417D-956C-B2C211FC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1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5F3C79B0-E0DE-407E-B550-3FDEB67B0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A1A2DFA8-F321-4204-9B31-A3713BC652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ED13AC3-1EAF-4069-B2C6-17AE3CCC4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8" y="841664"/>
            <a:ext cx="4874661" cy="5156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Bigger is better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97376-EDC8-4AF9-9756-D6428D5AB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4687" y="841664"/>
            <a:ext cx="4867605" cy="5156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Provided the sample is random</a:t>
            </a:r>
          </a:p>
        </p:txBody>
      </p:sp>
    </p:spTree>
    <p:extLst>
      <p:ext uri="{BB962C8B-B14F-4D97-AF65-F5344CB8AC3E}">
        <p14:creationId xmlns:p14="http://schemas.microsoft.com/office/powerpoint/2010/main" val="907072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1BED0-C189-4B91-9E11-D2CE4C058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distribution</a:t>
            </a:r>
            <a:endParaRPr lang="en-AU" dirty="0"/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68588053-2E19-433E-B3FC-FCCFA578B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555" y="1825625"/>
            <a:ext cx="9398889" cy="4351338"/>
          </a:xfrm>
        </p:spPr>
      </p:pic>
    </p:spTree>
    <p:extLst>
      <p:ext uri="{BB962C8B-B14F-4D97-AF65-F5344CB8AC3E}">
        <p14:creationId xmlns:p14="http://schemas.microsoft.com/office/powerpoint/2010/main" val="1352188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23E3-2EAE-40AA-AA69-1F67D7DC6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distribution</a:t>
            </a:r>
            <a:endParaRPr lang="en-AU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529F7BDB-1E54-4710-B59A-C89C33E78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425" y="1825625"/>
            <a:ext cx="5075150" cy="4351338"/>
          </a:xfrm>
        </p:spPr>
      </p:pic>
    </p:spTree>
    <p:extLst>
      <p:ext uri="{BB962C8B-B14F-4D97-AF65-F5344CB8AC3E}">
        <p14:creationId xmlns:p14="http://schemas.microsoft.com/office/powerpoint/2010/main" val="2369641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C2870-7D9F-442E-A09F-AD89472F6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distribution</a:t>
            </a:r>
            <a:endParaRPr lang="en-AU" dirty="0"/>
          </a:p>
        </p:txBody>
      </p:sp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5ACDBAD0-F02E-407C-813B-B956F3C65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096" y="2179956"/>
            <a:ext cx="5387807" cy="3642676"/>
          </a:xfrm>
        </p:spPr>
      </p:pic>
    </p:spTree>
    <p:extLst>
      <p:ext uri="{BB962C8B-B14F-4D97-AF65-F5344CB8AC3E}">
        <p14:creationId xmlns:p14="http://schemas.microsoft.com/office/powerpoint/2010/main" val="1979494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4450060-CBE6-47A7-9658-433A84C4F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The sampling distribution</a:t>
            </a:r>
            <a:endParaRPr lang="en-AU" sz="48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5EFBC-917F-4623-8F8E-4A5D87AFA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4410" y="841247"/>
            <a:ext cx="4484536" cy="534009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>
                <a:solidFill>
                  <a:schemeClr val="tx2"/>
                </a:solidFill>
              </a:rPr>
              <a:t>If we draw an infinite number of sample from a sampling distribution, it looks like a normal distribution. The mean of a distribution equals mean of the population.</a:t>
            </a:r>
            <a:endParaRPr lang="en-AU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344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5236125-9A41-4F4E-96FE-40CFD6061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Central limit theorem</a:t>
            </a:r>
            <a:endParaRPr lang="en-AU" sz="48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8FBDD-F415-49A5-ACC8-F095B179D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4410" y="841247"/>
            <a:ext cx="4484536" cy="5340097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The sampling distribution of sample mean is approximately normal (if n is sufficiently large). That is n &gt;=30.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endParaRPr lang="en-AU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412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5F7DE3-31E8-43DF-9490-BE8FCE772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Central limit theorem</a:t>
            </a:r>
          </a:p>
        </p:txBody>
      </p:sp>
      <p:pic>
        <p:nvPicPr>
          <p:cNvPr id="5" name="Content Placeholder 4" descr="Logo, company name&#10;&#10;Description automatically generated">
            <a:extLst>
              <a:ext uri="{FF2B5EF4-FFF2-40B4-BE49-F238E27FC236}">
                <a16:creationId xmlns:a16="http://schemas.microsoft.com/office/drawing/2014/main" id="{6DC2DBC4-5ADD-4EEF-B477-9AFE0A938C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190" y="492573"/>
            <a:ext cx="4498809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768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454250-1ADB-4BCD-A860-E9A3B4357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Central limit theorem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58174276-5B30-4081-946D-21224B7EFD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813" y="2427541"/>
            <a:ext cx="7995274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010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1F98C-EA4D-4138-9ECE-D13CE6141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88" y="1641752"/>
            <a:ext cx="3527425" cy="4366936"/>
          </a:xfrm>
        </p:spPr>
        <p:txBody>
          <a:bodyPr anchor="t">
            <a:normAutofit/>
          </a:bodyPr>
          <a:lstStyle/>
          <a:p>
            <a:r>
              <a:rPr lang="en-US" sz="4000"/>
              <a:t>Sample and Population</a:t>
            </a:r>
            <a:endParaRPr lang="en-AU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A193E-A646-401D-A04E-118286638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2081" y="1641752"/>
            <a:ext cx="5260975" cy="39600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Almost all statistical studies are based on sample.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Imagine, we need to identify average height of 300,000 students.</a:t>
            </a:r>
            <a:r>
              <a:rPr lang="en-AU" sz="2400" dirty="0">
                <a:solidFill>
                  <a:schemeClr val="tx1">
                    <a:alpha val="80000"/>
                  </a:schemeClr>
                </a:solidFill>
              </a:rPr>
              <a:t> Its almost impossible to measure individual heights of all students.&gt;&gt; </a:t>
            </a:r>
            <a:r>
              <a:rPr lang="en-AU" sz="2400" dirty="0">
                <a:solidFill>
                  <a:srgbClr val="FF0000">
                    <a:alpha val="80000"/>
                  </a:srgbClr>
                </a:solidFill>
              </a:rPr>
              <a:t>POPULATION</a:t>
            </a:r>
          </a:p>
          <a:p>
            <a:pPr marL="0" indent="0">
              <a:buNone/>
            </a:pPr>
            <a:r>
              <a:rPr lang="en-AU" sz="2400" dirty="0">
                <a:solidFill>
                  <a:schemeClr val="tx1">
                    <a:alpha val="80000"/>
                  </a:schemeClr>
                </a:solidFill>
              </a:rPr>
              <a:t>Therefore, we draw sample of 200 students, to identify the average height of a student. &gt;&gt; </a:t>
            </a:r>
            <a:r>
              <a:rPr lang="en-AU" sz="2400" dirty="0">
                <a:solidFill>
                  <a:srgbClr val="FF0000">
                    <a:alpha val="80000"/>
                  </a:srgbClr>
                </a:solidFill>
              </a:rPr>
              <a:t>SAMPLE</a:t>
            </a:r>
            <a:endParaRPr lang="en-US" sz="2400" dirty="0">
              <a:solidFill>
                <a:srgbClr val="FF0000">
                  <a:alpha val="80000"/>
                </a:srgbClr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28F330-19FB-4D39-BD0F-53032ABF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0220D63-6F38-42F9-8AAD-3B1363A4F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7B054CB-4DA3-4EDD-B196-A5DDD1E4E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2520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71F1B4-FE22-4396-9019-E781AAAFF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Central limit theorem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2EF434F-7277-4389-8578-0D260EBBBD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54" y="492573"/>
            <a:ext cx="5028081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5434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707053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8D7324D-BC41-4616-8214-DBA2D0DD0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3515244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Three distribution</a:t>
            </a:r>
            <a:endParaRPr lang="en-AU" sz="480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7A5F0F6-1DDC-436F-B59E-613ACCE630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2391820"/>
              </p:ext>
            </p:extLst>
          </p:nvPr>
        </p:nvGraphicFramePr>
        <p:xfrm>
          <a:off x="4985886" y="231006"/>
          <a:ext cx="6367913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3445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text, blackboard&#10;&#10;Description automatically generated">
            <a:extLst>
              <a:ext uri="{FF2B5EF4-FFF2-40B4-BE49-F238E27FC236}">
                <a16:creationId xmlns:a16="http://schemas.microsoft.com/office/drawing/2014/main" id="{F506BF5A-8B41-4F78-941E-82993C3239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267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A5E1C4C-ED91-4FA3-937C-B1323CA76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932" y="643467"/>
            <a:ext cx="6942136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90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53512-4EC7-4CEB-AE80-9BC61CC80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statistics</a:t>
            </a:r>
            <a:br>
              <a:rPr lang="en-US" dirty="0"/>
            </a:br>
            <a:r>
              <a:rPr lang="en-US" dirty="0"/>
              <a:t>- </a:t>
            </a:r>
            <a:r>
              <a:rPr lang="en-US" sz="2400" dirty="0"/>
              <a:t>The methods for summarizing sample data.</a:t>
            </a:r>
            <a:endParaRPr lang="en-AU" dirty="0"/>
          </a:p>
        </p:txBody>
      </p:sp>
      <p:pic>
        <p:nvPicPr>
          <p:cNvPr id="5" name="Content Placeholder 4" descr="Logo, company name&#10;&#10;Description automatically generated">
            <a:extLst>
              <a:ext uri="{FF2B5EF4-FFF2-40B4-BE49-F238E27FC236}">
                <a16:creationId xmlns:a16="http://schemas.microsoft.com/office/drawing/2014/main" id="{3AAF3642-B1EA-4D95-8490-E32D81F544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637" y="1825625"/>
            <a:ext cx="6426725" cy="4351338"/>
          </a:xfrm>
        </p:spPr>
      </p:pic>
    </p:spTree>
    <p:extLst>
      <p:ext uri="{BB962C8B-B14F-4D97-AF65-F5344CB8AC3E}">
        <p14:creationId xmlns:p14="http://schemas.microsoft.com/office/powerpoint/2010/main" val="612475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5599D81-8769-44FF-B594-FB65449700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673" y="1825625"/>
            <a:ext cx="8050653" cy="4351338"/>
          </a:xfrm>
        </p:spPr>
      </p:pic>
    </p:spTree>
    <p:extLst>
      <p:ext uri="{BB962C8B-B14F-4D97-AF65-F5344CB8AC3E}">
        <p14:creationId xmlns:p14="http://schemas.microsoft.com/office/powerpoint/2010/main" val="1665154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, timeline&#10;&#10;Description automatically generated">
            <a:extLst>
              <a:ext uri="{FF2B5EF4-FFF2-40B4-BE49-F238E27FC236}">
                <a16:creationId xmlns:a16="http://schemas.microsoft.com/office/drawing/2014/main" id="{93E058BB-016C-4027-A332-85D5467D6E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053" y="1825625"/>
            <a:ext cx="9279893" cy="4351338"/>
          </a:xfrm>
        </p:spPr>
      </p:pic>
    </p:spTree>
    <p:extLst>
      <p:ext uri="{BB962C8B-B14F-4D97-AF65-F5344CB8AC3E}">
        <p14:creationId xmlns:p14="http://schemas.microsoft.com/office/powerpoint/2010/main" val="418167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8C9A221-94AA-41DF-A648-DC45A3AA2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Inferential Statistics</a:t>
            </a:r>
            <a:endParaRPr lang="en-AU" sz="48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B7CB6-8359-446C-AB70-EBF729B2B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4410" y="841247"/>
            <a:ext cx="4484536" cy="5340097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Draw conclusion of a population based on data coming from sample.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AU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768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707053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0744B3-5653-463B-9374-3301B5ED2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3515244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How to draw sample?</a:t>
            </a:r>
            <a:endParaRPr lang="en-AU" sz="480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DD7B80A-5A03-49A7-8852-B1156950AB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6736296"/>
              </p:ext>
            </p:extLst>
          </p:nvPr>
        </p:nvGraphicFramePr>
        <p:xfrm>
          <a:off x="4985886" y="231006"/>
          <a:ext cx="6367913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2295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CFA67F-739E-44D7-9CCB-AB04F2C1F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Simple random sample </a:t>
            </a:r>
            <a:r>
              <a:rPr lang="en-US" sz="4800" dirty="0">
                <a:solidFill>
                  <a:schemeClr val="bg1"/>
                </a:solidFill>
              </a:rPr>
              <a:t>(Sampling methods)</a:t>
            </a:r>
            <a:endParaRPr lang="en-US" sz="4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F10D931F-44B8-4510-ABE8-568D4775AE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780" y="492573"/>
            <a:ext cx="5395629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512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236</Words>
  <Application>Microsoft Office PowerPoint</Application>
  <PresentationFormat>Widescreen</PresentationFormat>
  <Paragraphs>33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Sample and Population</vt:lpstr>
      <vt:lpstr>Sample and Population</vt:lpstr>
      <vt:lpstr>PowerPoint Presentation</vt:lpstr>
      <vt:lpstr>Descriptive statistics - The methods for summarizing sample data.</vt:lpstr>
      <vt:lpstr>PowerPoint Presentation</vt:lpstr>
      <vt:lpstr>PowerPoint Presentation</vt:lpstr>
      <vt:lpstr>Inferential Statistics</vt:lpstr>
      <vt:lpstr>How to draw sample?</vt:lpstr>
      <vt:lpstr>Simple random sample (Sampling methods)</vt:lpstr>
      <vt:lpstr>Random Multi-stage Cluster Sample (Sampling methods)</vt:lpstr>
      <vt:lpstr>Stratified Random Sample (Sampling method)</vt:lpstr>
      <vt:lpstr>Bigger is better</vt:lpstr>
      <vt:lpstr>Sampling distribution</vt:lpstr>
      <vt:lpstr>Sampling distribution</vt:lpstr>
      <vt:lpstr>Sampling distribution</vt:lpstr>
      <vt:lpstr>The sampling distribution</vt:lpstr>
      <vt:lpstr>Central limit theorem</vt:lpstr>
      <vt:lpstr>Central limit theorem</vt:lpstr>
      <vt:lpstr>Central limit theorem</vt:lpstr>
      <vt:lpstr>Central limit theorem</vt:lpstr>
      <vt:lpstr>Three distribution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and Population</dc:title>
  <dc:creator>Ankit Chaudhary</dc:creator>
  <cp:lastModifiedBy>Ankit Chaudhary</cp:lastModifiedBy>
  <cp:revision>12</cp:revision>
  <dcterms:created xsi:type="dcterms:W3CDTF">2021-04-28T19:55:01Z</dcterms:created>
  <dcterms:modified xsi:type="dcterms:W3CDTF">2021-04-29T18:13:25Z</dcterms:modified>
</cp:coreProperties>
</file>

<file path=docProps/thumbnail.jpeg>
</file>